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8"/>
  </p:notesMasterIdLst>
  <p:sldIdLst>
    <p:sldId id="278" r:id="rId2"/>
    <p:sldId id="1667" r:id="rId3"/>
    <p:sldId id="1668" r:id="rId4"/>
    <p:sldId id="1669" r:id="rId5"/>
    <p:sldId id="1670" r:id="rId6"/>
    <p:sldId id="1671" r:id="rId7"/>
    <p:sldId id="1672" r:id="rId8"/>
    <p:sldId id="1673" r:id="rId9"/>
    <p:sldId id="1674" r:id="rId10"/>
    <p:sldId id="1675" r:id="rId11"/>
    <p:sldId id="1676" r:id="rId12"/>
    <p:sldId id="1677" r:id="rId13"/>
    <p:sldId id="1678" r:id="rId14"/>
    <p:sldId id="1679" r:id="rId15"/>
    <p:sldId id="1680" r:id="rId16"/>
    <p:sldId id="1681" r:id="rId17"/>
    <p:sldId id="1682" r:id="rId18"/>
    <p:sldId id="1683" r:id="rId19"/>
    <p:sldId id="1684" r:id="rId20"/>
    <p:sldId id="1685" r:id="rId21"/>
    <p:sldId id="1686" r:id="rId22"/>
    <p:sldId id="1687" r:id="rId23"/>
    <p:sldId id="1688" r:id="rId24"/>
    <p:sldId id="1689" r:id="rId25"/>
    <p:sldId id="1690" r:id="rId26"/>
    <p:sldId id="1691" r:id="rId27"/>
    <p:sldId id="1692" r:id="rId28"/>
    <p:sldId id="1693" r:id="rId29"/>
    <p:sldId id="1694" r:id="rId30"/>
    <p:sldId id="1695" r:id="rId31"/>
    <p:sldId id="1696" r:id="rId32"/>
    <p:sldId id="1697" r:id="rId33"/>
    <p:sldId id="1698" r:id="rId34"/>
    <p:sldId id="1699" r:id="rId35"/>
    <p:sldId id="1700" r:id="rId36"/>
    <p:sldId id="1702" r:id="rId37"/>
    <p:sldId id="1703" r:id="rId38"/>
    <p:sldId id="1704" r:id="rId39"/>
    <p:sldId id="1701" r:id="rId40"/>
    <p:sldId id="1705" r:id="rId41"/>
    <p:sldId id="1716" r:id="rId42"/>
    <p:sldId id="1717" r:id="rId43"/>
    <p:sldId id="1720" r:id="rId44"/>
    <p:sldId id="1718" r:id="rId45"/>
    <p:sldId id="1721" r:id="rId46"/>
    <p:sldId id="1722" r:id="rId47"/>
    <p:sldId id="1723" r:id="rId48"/>
    <p:sldId id="1336" r:id="rId49"/>
    <p:sldId id="1337" r:id="rId50"/>
    <p:sldId id="1338" r:id="rId51"/>
    <p:sldId id="1339" r:id="rId52"/>
    <p:sldId id="1341" r:id="rId53"/>
    <p:sldId id="1345" r:id="rId54"/>
    <p:sldId id="1346" r:id="rId55"/>
    <p:sldId id="1347" r:id="rId56"/>
    <p:sldId id="1344" r:id="rId57"/>
    <p:sldId id="1706" r:id="rId58"/>
    <p:sldId id="1724" r:id="rId59"/>
    <p:sldId id="1725" r:id="rId60"/>
    <p:sldId id="1726" r:id="rId61"/>
    <p:sldId id="1727" r:id="rId62"/>
    <p:sldId id="1728" r:id="rId63"/>
    <p:sldId id="1730" r:id="rId64"/>
    <p:sldId id="1729" r:id="rId65"/>
    <p:sldId id="1731" r:id="rId66"/>
    <p:sldId id="1709" r:id="rId67"/>
    <p:sldId id="1711" r:id="rId68"/>
    <p:sldId id="1732" r:id="rId69"/>
    <p:sldId id="1710" r:id="rId70"/>
    <p:sldId id="1708" r:id="rId71"/>
    <p:sldId id="1359" r:id="rId72"/>
    <p:sldId id="1360" r:id="rId73"/>
    <p:sldId id="1713" r:id="rId74"/>
    <p:sldId id="1714" r:id="rId75"/>
    <p:sldId id="1712" r:id="rId76"/>
    <p:sldId id="1733" r:id="rId77"/>
    <p:sldId id="1734" r:id="rId78"/>
    <p:sldId id="1735" r:id="rId79"/>
    <p:sldId id="1715" r:id="rId80"/>
    <p:sldId id="1362" r:id="rId81"/>
    <p:sldId id="1361" r:id="rId82"/>
    <p:sldId id="1364" r:id="rId83"/>
    <p:sldId id="1363" r:id="rId84"/>
    <p:sldId id="1592" r:id="rId85"/>
    <p:sldId id="1736" r:id="rId86"/>
    <p:sldId id="1739" r:id="rId87"/>
    <p:sldId id="1740" r:id="rId88"/>
    <p:sldId id="1738" r:id="rId89"/>
    <p:sldId id="1741" r:id="rId90"/>
    <p:sldId id="1602" r:id="rId91"/>
    <p:sldId id="1603" r:id="rId92"/>
    <p:sldId id="1604" r:id="rId93"/>
    <p:sldId id="1605" r:id="rId94"/>
    <p:sldId id="1606" r:id="rId95"/>
    <p:sldId id="1607" r:id="rId96"/>
    <p:sldId id="1608" r:id="rId97"/>
    <p:sldId id="1609" r:id="rId98"/>
    <p:sldId id="1610" r:id="rId99"/>
    <p:sldId id="1611" r:id="rId100"/>
    <p:sldId id="1612" r:id="rId101"/>
    <p:sldId id="1613" r:id="rId102"/>
    <p:sldId id="1597" r:id="rId103"/>
    <p:sldId id="1598" r:id="rId104"/>
    <p:sldId id="1599" r:id="rId105"/>
    <p:sldId id="1616" r:id="rId106"/>
    <p:sldId id="1744" r:id="rId107"/>
    <p:sldId id="1745" r:id="rId108"/>
    <p:sldId id="1746" r:id="rId109"/>
    <p:sldId id="1747" r:id="rId110"/>
    <p:sldId id="1748" r:id="rId111"/>
    <p:sldId id="1750" r:id="rId112"/>
    <p:sldId id="1749" r:id="rId113"/>
    <p:sldId id="1752" r:id="rId114"/>
    <p:sldId id="1754" r:id="rId115"/>
    <p:sldId id="1755" r:id="rId116"/>
    <p:sldId id="1756" r:id="rId117"/>
    <p:sldId id="1757" r:id="rId118"/>
    <p:sldId id="1758" r:id="rId119"/>
    <p:sldId id="1759" r:id="rId120"/>
    <p:sldId id="1760" r:id="rId121"/>
    <p:sldId id="1761" r:id="rId122"/>
    <p:sldId id="1763" r:id="rId123"/>
    <p:sldId id="1762" r:id="rId124"/>
    <p:sldId id="1766" r:id="rId125"/>
    <p:sldId id="1765" r:id="rId126"/>
    <p:sldId id="1764" r:id="rId127"/>
    <p:sldId id="1767" r:id="rId128"/>
    <p:sldId id="1768" r:id="rId129"/>
    <p:sldId id="1769" r:id="rId130"/>
    <p:sldId id="1770" r:id="rId131"/>
    <p:sldId id="1772" r:id="rId132"/>
    <p:sldId id="1773" r:id="rId133"/>
    <p:sldId id="1774" r:id="rId134"/>
    <p:sldId id="1775" r:id="rId135"/>
    <p:sldId id="1780" r:id="rId136"/>
    <p:sldId id="1779" r:id="rId137"/>
    <p:sldId id="1778" r:id="rId138"/>
    <p:sldId id="1782" r:id="rId139"/>
    <p:sldId id="1781" r:id="rId140"/>
    <p:sldId id="1783" r:id="rId141"/>
    <p:sldId id="1784" r:id="rId142"/>
    <p:sldId id="1785" r:id="rId143"/>
    <p:sldId id="1786" r:id="rId144"/>
    <p:sldId id="1787" r:id="rId145"/>
    <p:sldId id="1788" r:id="rId146"/>
    <p:sldId id="1789" r:id="rId147"/>
    <p:sldId id="1790" r:id="rId148"/>
    <p:sldId id="1791" r:id="rId149"/>
    <p:sldId id="1792" r:id="rId150"/>
    <p:sldId id="1793" r:id="rId151"/>
    <p:sldId id="1795" r:id="rId152"/>
    <p:sldId id="1794" r:id="rId153"/>
    <p:sldId id="1627" r:id="rId154"/>
    <p:sldId id="1809" r:id="rId155"/>
    <p:sldId id="1808" r:id="rId156"/>
    <p:sldId id="1810" r:id="rId157"/>
    <p:sldId id="1811" r:id="rId158"/>
    <p:sldId id="1812" r:id="rId159"/>
    <p:sldId id="1796" r:id="rId160"/>
    <p:sldId id="1797" r:id="rId161"/>
    <p:sldId id="1798" r:id="rId162"/>
    <p:sldId id="1799" r:id="rId163"/>
    <p:sldId id="1800" r:id="rId164"/>
    <p:sldId id="1801" r:id="rId165"/>
    <p:sldId id="327" r:id="rId166"/>
    <p:sldId id="1628" r:id="rId167"/>
    <p:sldId id="1629" r:id="rId168"/>
    <p:sldId id="1630" r:id="rId169"/>
    <p:sldId id="1631" r:id="rId170"/>
    <p:sldId id="1632" r:id="rId171"/>
    <p:sldId id="1813" r:id="rId172"/>
    <p:sldId id="1633" r:id="rId173"/>
    <p:sldId id="1814" r:id="rId174"/>
    <p:sldId id="330" r:id="rId175"/>
    <p:sldId id="333" r:id="rId176"/>
    <p:sldId id="334" r:id="rId177"/>
    <p:sldId id="442" r:id="rId178"/>
    <p:sldId id="336" r:id="rId179"/>
    <p:sldId id="338" r:id="rId180"/>
    <p:sldId id="452" r:id="rId181"/>
    <p:sldId id="453" r:id="rId182"/>
    <p:sldId id="1638" r:id="rId183"/>
    <p:sldId id="1639" r:id="rId184"/>
    <p:sldId id="1816" r:id="rId185"/>
    <p:sldId id="1817" r:id="rId186"/>
    <p:sldId id="1818" r:id="rId187"/>
    <p:sldId id="1819" r:id="rId188"/>
    <p:sldId id="1820" r:id="rId189"/>
    <p:sldId id="1830" r:id="rId190"/>
    <p:sldId id="1832" r:id="rId191"/>
    <p:sldId id="1831" r:id="rId192"/>
    <p:sldId id="1833" r:id="rId193"/>
    <p:sldId id="1835" r:id="rId194"/>
    <p:sldId id="1834" r:id="rId195"/>
    <p:sldId id="1837" r:id="rId196"/>
    <p:sldId id="1836" r:id="rId197"/>
    <p:sldId id="1838" r:id="rId198"/>
    <p:sldId id="1839" r:id="rId199"/>
    <p:sldId id="1657" r:id="rId200"/>
    <p:sldId id="1658" r:id="rId201"/>
    <p:sldId id="1659" r:id="rId202"/>
    <p:sldId id="1663" r:id="rId203"/>
    <p:sldId id="1840" r:id="rId204"/>
    <p:sldId id="1661" r:id="rId205"/>
    <p:sldId id="1841" r:id="rId206"/>
    <p:sldId id="1842" r:id="rId207"/>
    <p:sldId id="1843" r:id="rId208"/>
    <p:sldId id="1662" r:id="rId209"/>
    <p:sldId id="1664" r:id="rId210"/>
    <p:sldId id="1273" r:id="rId211"/>
    <p:sldId id="1145" r:id="rId212"/>
    <p:sldId id="1158" r:id="rId213"/>
    <p:sldId id="1159" r:id="rId214"/>
    <p:sldId id="1160" r:id="rId215"/>
    <p:sldId id="1157" r:id="rId216"/>
    <p:sldId id="1298" r:id="rId21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17E7A"/>
    <a:srgbClr val="F9F9F9"/>
    <a:srgbClr val="55C4BF"/>
    <a:srgbClr val="FF2A9C"/>
    <a:srgbClr val="181818"/>
    <a:srgbClr val="0398F8"/>
    <a:srgbClr val="C7F463"/>
    <a:srgbClr val="9ADDB7"/>
    <a:srgbClr val="A9D18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スタイル (濃色)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03" autoAdjust="0"/>
    <p:restoredTop sz="86395" autoAdjust="0"/>
  </p:normalViewPr>
  <p:slideViewPr>
    <p:cSldViewPr snapToGrid="0">
      <p:cViewPr varScale="1">
        <p:scale>
          <a:sx n="119" d="100"/>
          <a:sy n="119" d="100"/>
        </p:scale>
        <p:origin x="44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notesMaster" Target="notesMasters/notesMaster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presProps" Target="pres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heme" Target="theme/theme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13:59.68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2621 3324 24575,'-23'0'0,"12"0"0,-12 0 0,11 0 0,3 0 0,-2 0 0,-1 0 0,-1 0 0,-3 0 0,3 0 0,-9 0 0,8 0 0,-5 0 0,-15 0 0,21 0 0,-21 0 0,3 0 0,10 0 0,-10 0 0,-14 0 0,25 0 0,-23 0 0,28 0 0,-16 0 0,10 0 0,-10 0 0,-3 0 0,17 0 0,-24 0 0,5-7 0,12 6 0,-10-6 0,3 1 0,14 4 0,-17-4 0,15 1 0,5 4 0,-8-4 0,13 2 0,-13 2 0,12-3 0,-12 4 0,3-4 0,1 3 0,-5-8 0,-12 8 0,15-6 0,-11 6 0,-3-9 0,20 9 0,-19-6 0,13-2 0,6 7 0,-8-7 0,10 5 0,-11 3 0,9-3 0,-8 1 0,9 2 0,-3-6 0,3 6 0,-20-9 0,19 8 0,-16-4 0,18 2 0,3 3 0,-6-6 0,-4 6 0,1-6 0,-5 6 0,10-6 0,-8 1 0,6 1 0,-8 1 0,1-5 0,4 6 0,-5-9 0,0 6 0,9-2 0,-8-1 0,3-1 0,1 2 0,-1-1 0,7 4 0,-6-3 0,11 4 0,-10-2 0,12 2 0,-7 1 0,3 2 0,-2-6 0,3 6 0,-1-6 0,-2 6 0,2-7 0,-3 7 0,4-2 0,0-1 0,0 3 0,-4-6 0,3 6 0,-3-2 0,4-1 0,0 3 0,0-3 0,-1 1 0,1 2 0,0-3 0,0 1 0,-4 2 0,0-6 0,-1 6 0,-2-7 0,6 8 0,-7-8 0,7 7 0,-2-6 0,-1 6 0,3-6 0,-7 6 0,7-6 0,-2 6 0,2-3 0,1 4 0,0-3 0,0-2 0,0 1 0,0 0 0,0 1 0,-4-2 0,3 1 0,-3-4 0,0 4 0,0-4 0,-1 3 0,-2-2 0,2-1 0,0-1 0,-2 1 0,6 0 0,-3 4 0,4-4 0,-4 0 0,3-1 0,-6-2 0,6 2 0,-6-3 0,2 0 0,-3 3 0,3-3 0,5 4 0,1 0 0,2 4 0,-3-4 0,4 4 0,-4-4 0,4 0 0,-1-4 0,-2 3 0,3-3 0,-5 4 0,5 0 0,-3 0 0,6 0 0,-6-4 0,6 3 0,-7-7 0,8 7 0,-8-6 0,7 6 0,-2-3 0,-1 1 0,3 2 0,-2-3 0,3 4 0,-4-4 0,3 3 0,-2-6 0,3 2 0,0-3 0,0 3 0,0-9 0,0 8 0,0-27 0,0 13 0,0-8 0,0 7 0,0 5 0,3-1 0,-2-4 0,3 11 0,-1-5 0,-2 1 0,6 4 0,-6-5 0,6 7 0,0-19 0,2 14 0,-2-13 0,1 11 0,-3 5 0,5-11 0,-5 11 0,4-11 0,-5 11 0,2-11 0,1 11 0,-3-5 0,4 7 0,-3-7 0,2 5 0,-3-1 0,4 4 0,-3 2 0,2-3 0,-3 3 0,5-9 0,-4 8 0,3-9 0,-2 0 0,2 6 0,5-20 0,-4 17 0,9-16 0,-8 18 0,4-11 0,-4 4 0,2 1 0,-1-5 0,5 11 0,-5-11 0,4 11 0,1-12 0,2 6 0,3-7 0,-3 7 0,2-5 0,-3 11 0,-3-5 0,8 5 0,-8 1 0,5-1 0,-2-5 0,3 3 0,0-3 0,16-4 0,-17 8 0,18-8 0,-20 10 0,13-3 0,-6 1 0,7-2 0,-1 1 0,13-5 0,-4-6 0,5 4 0,8-17 0,-5 17 0,3-8 0,16 5 0,-30 8 0,31-8 0,-34 8 0,22-6 0,-22 6 0,10 3 0,-12 4 0,-1 0 0,-5 4 0,4-8 0,-5 4 0,14-5 0,-6 5 0,6-4 0,-13 8 0,4-3 0,-5 0 0,0 7 0,5-7 0,-5 8 0,7-4 0,-7 1 0,6-1 0,-6-4 0,0 7 0,5-7 0,-5 8 0,31-14 0,-25 8 0,23-9 0,-36 13 0,12 2 0,-11-1 0,11 2 0,-4 0 0,-1-3 0,5 7 0,-5-7 0,0 3 0,6-1 0,17 3 0,-10-2 0,11 4 0,-19-8 0,-11 8 0,4-4 0,-5 5 0,-1 0 0,0 0 0,-4 0 0,10 0 0,-12 0 0,12 0 0,-13 0 0,13 0 0,-8 0 0,15 0 0,-11 0 0,4 0 0,-5 0 0,5 0 0,-4 4 0,18 1 0,-16 0 0,17 3 0,-19-7 0,11 2 0,-11 1 0,5 0 0,0 4 0,-5-3 0,12 3 0,-13-4 0,6 5 0,0 0 0,-6-4 0,6 3 0,0-2 0,-6 2 0,12-3 0,-11 2 0,1-2 0,-4-1 0,-2 3 0,-1-2 0,4-1 0,-4 3 0,1-2 0,2-1 0,-6 3 0,6-2 0,-6-1 0,6 3 0,-6-2 0,6 3 0,-6-4 0,6 3 0,-6-2 0,3-1 0,0 3 0,-4-2 0,4-1 0,0 3 0,-3-2 0,6-1 0,-3 3 0,1-2 0,2 3 0,-3 0 0,5 0 0,-5 0 0,3-4 0,-2 3 0,-1-2 0,0 3 0,0 0 0,-4 0 0,8-4 0,-4 3 0,1-2 0,2 2 0,-6 1 0,6 0 0,-2 0 0,3 0 0,-4 0 0,26 19 0,-23-14 0,23 14 0,-26-16 0,4-2 0,0 6 0,0-6 0,1 3 0,-1 0 0,0-4 0,-4 4 0,3-4 0,-6 0 0,7 0 0,-8 0 0,8 0 0,-4 0 0,4 4 0,0-3 0,1 6 0,-1-6 0,6 8 0,-4-8 0,5 8 0,-7-8 0,0 7 0,7-2 0,1 5 0,0-4 0,5 4 0,-5-4 0,1 0 0,-3-2 0,-6-5 0,7 6 0,-5-5 0,4 5 0,-6-6 0,1 3 0,-1-2 0,6 8 0,-8-7 0,8 3 0,-13-5 0,6 0 0,-6 0 0,6 0 0,-2 4 0,-1-7 0,4 10 0,-4-10 0,1 10 0,2-6 0,-3 6 0,4-6 0,1 3 0,-1-1 0,-4-2 0,3 6 0,-2-6 0,3 7 0,0-8 0,7 10 0,-5-9 0,4 8 0,-6-8 0,2 13 0,6-11 0,-5 11 0,10-6 0,-4 2 0,1 7 0,3-8 0,-2 7 0,3-8 0,-5 3 0,4 1 0,4 12 0,12-4 0,-9 5 0,5-10 0,-11 6 0,-5-8 0,3 7 0,0 0 0,-3 10 0,17 6 0,-6 6 0,7-7 0,-12-12 0,-1 3 0,-13-16 0,3 11 0,-7-11 0,1 4 0,-3-9 0,9 32 0,-5-25 0,4 27 0,-14-31 0,3 6 0,-4-4 0,2 5 0,2-1 0,-4-4 0,6 11 0,-5-5 0,4 7 0,-8 0 0,4 11 0,-5 27 0,9 30 0,-7-21 0,6 0 0,-8-47 0,0-7 0,0 5 0,0-11 0,0 5 0,0-7 0,-4 7 0,-1-6 0,0 6 0,-6-7 0,5 0 0,-5 0 0,2 0 0,1 1 0,-3-5 0,2 3 0,-7-2 0,-3 5 0,1-2 0,-11 0 0,5 1 0,-7-1 0,0 5 0,0-5 0,-12 7 0,9-6 0,-20 10 0,8-8 0,-23 10 0,9-6 0,-10 2 0,1 4 0,9-13 0,-22 8 0,22-3 0,-21-10 0,21 8 0,-10-11 0,13 0 0,-1 4 0,1-4 0,5 0 0,-1 1 0,-16 6 0,15-5 0,3-2 0,-7 0 0,1-2 0,-13 1 0,-2-5 0,-12 6 0,0-8 0,0 0 0,12 4 0,0 1 0,-15-2 0,21 2 0,3-1 0,6-4 0,-1 0 0,-23 0 0,30 0 0,-16 0 0,25 0 0,-4 0 0,-35 0 0,29-4 0,-14 3 0,35-4 0,-11-1 0,14 0 0,-36-1 0,40 3 0,-23 1 0,35 2 0,-4-3 0,-3 0 0,1 3 0,-1-8 0,7 5 0,1-1 0,-2 2 0,4-1 0,-2 3 0,7-2 0,-4-1 0,-1 3 0,5-6 0,-7 6 0,6-6 0,-7 6 0,4-6 0,0 6 0,3-7 0,-2 8 0,2-4 0,-3 4 0,4-4 0,-4 3 0,4-6 0,-4 6 0,3-6 0,2 3 0,-1-5 0,3 1 0,-2 4 0,3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13:59.68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2621 3324 24575,'-23'0'0,"12"0"0,-12 0 0,11 0 0,3 0 0,-2 0 0,-1 0 0,-1 0 0,-3 0 0,3 0 0,-9 0 0,8 0 0,-5 0 0,-15 0 0,21 0 0,-21 0 0,3 0 0,10 0 0,-10 0 0,-14 0 0,25 0 0,-23 0 0,28 0 0,-16 0 0,10 0 0,-10 0 0,-3 0 0,17 0 0,-24 0 0,5-7 0,12 6 0,-10-6 0,3 1 0,14 4 0,-17-4 0,15 1 0,5 4 0,-8-4 0,13 2 0,-13 2 0,12-3 0,-12 4 0,3-4 0,1 3 0,-5-8 0,-12 8 0,15-6 0,-11 6 0,-3-9 0,20 9 0,-19-6 0,13-2 0,6 7 0,-8-7 0,10 5 0,-11 3 0,9-3 0,-8 1 0,9 2 0,-3-6 0,3 6 0,-20-9 0,19 8 0,-16-4 0,18 2 0,3 3 0,-6-6 0,-4 6 0,1-6 0,-5 6 0,10-6 0,-8 1 0,6 1 0,-8 1 0,1-5 0,4 6 0,-5-9 0,0 6 0,9-2 0,-8-1 0,3-1 0,1 2 0,-1-1 0,7 4 0,-6-3 0,11 4 0,-10-2 0,12 2 0,-7 1 0,3 2 0,-2-6 0,3 6 0,-1-6 0,-2 6 0,2-7 0,-3 7 0,4-2 0,0-1 0,0 3 0,-4-6 0,3 6 0,-3-2 0,4-1 0,0 3 0,0-3 0,-1 1 0,1 2 0,0-3 0,0 1 0,-4 2 0,0-6 0,-1 6 0,-2-7 0,6 8 0,-7-8 0,7 7 0,-2-6 0,-1 6 0,3-6 0,-7 6 0,7-6 0,-2 6 0,2-3 0,1 4 0,0-3 0,0-2 0,0 1 0,0 0 0,0 1 0,-4-2 0,3 1 0,-3-4 0,0 4 0,0-4 0,-1 3 0,-2-2 0,2-1 0,0-1 0,-2 1 0,6 0 0,-3 4 0,4-4 0,-4 0 0,3-1 0,-6-2 0,6 2 0,-6-3 0,2 0 0,-3 3 0,3-3 0,5 4 0,1 0 0,2 4 0,-3-4 0,4 4 0,-4-4 0,4 0 0,-1-4 0,-2 3 0,3-3 0,-5 4 0,5 0 0,-3 0 0,6 0 0,-6-4 0,6 3 0,-7-7 0,8 7 0,-8-6 0,7 6 0,-2-3 0,-1 1 0,3 2 0,-2-3 0,3 4 0,-4-4 0,3 3 0,-2-6 0,3 2 0,0-3 0,0 3 0,0-9 0,0 8 0,0-27 0,0 13 0,0-8 0,0 7 0,0 5 0,3-1 0,-2-4 0,3 11 0,-1-5 0,-2 1 0,6 4 0,-6-5 0,6 7 0,0-19 0,2 14 0,-2-13 0,1 11 0,-3 5 0,5-11 0,-5 11 0,4-11 0,-5 11 0,2-11 0,1 11 0,-3-5 0,4 7 0,-3-7 0,2 5 0,-3-1 0,4 4 0,-3 2 0,2-3 0,-3 3 0,5-9 0,-4 8 0,3-9 0,-2 0 0,2 6 0,5-20 0,-4 17 0,9-16 0,-8 18 0,4-11 0,-4 4 0,2 1 0,-1-5 0,5 11 0,-5-11 0,4 11 0,1-12 0,2 6 0,3-7 0,-3 7 0,2-5 0,-3 11 0,-3-5 0,8 5 0,-8 1 0,5-1 0,-2-5 0,3 3 0,0-3 0,16-4 0,-17 8 0,18-8 0,-20 10 0,13-3 0,-6 1 0,7-2 0,-1 1 0,13-5 0,-4-6 0,5 4 0,8-17 0,-5 17 0,3-8 0,16 5 0,-30 8 0,31-8 0,-34 8 0,22-6 0,-22 6 0,10 3 0,-12 4 0,-1 0 0,-5 4 0,4-8 0,-5 4 0,14-5 0,-6 5 0,6-4 0,-13 8 0,4-3 0,-5 0 0,0 7 0,5-7 0,-5 8 0,7-4 0,-7 1 0,6-1 0,-6-4 0,0 7 0,5-7 0,-5 8 0,31-14 0,-25 8 0,23-9 0,-36 13 0,12 2 0,-11-1 0,11 2 0,-4 0 0,-1-3 0,5 7 0,-5-7 0,0 3 0,6-1 0,17 3 0,-10-2 0,11 4 0,-19-8 0,-11 8 0,4-4 0,-5 5 0,-1 0 0,0 0 0,-4 0 0,10 0 0,-12 0 0,12 0 0,-13 0 0,13 0 0,-8 0 0,15 0 0,-11 0 0,4 0 0,-5 0 0,5 0 0,-4 4 0,18 1 0,-16 0 0,17 3 0,-19-7 0,11 2 0,-11 1 0,5 0 0,0 4 0,-5-3 0,12 3 0,-13-4 0,6 5 0,0 0 0,-6-4 0,6 3 0,0-2 0,-6 2 0,12-3 0,-11 2 0,1-2 0,-4-1 0,-2 3 0,-1-2 0,4-1 0,-4 3 0,1-2 0,2-1 0,-6 3 0,6-2 0,-6-1 0,6 3 0,-6-2 0,6 3 0,-6-4 0,6 3 0,-6-2 0,3-1 0,0 3 0,-4-2 0,4-1 0,0 3 0,-3-2 0,6-1 0,-3 3 0,1-2 0,2 3 0,-3 0 0,5 0 0,-5 0 0,3-4 0,-2 3 0,-1-2 0,0 3 0,0 0 0,-4 0 0,8-4 0,-4 3 0,1-2 0,2 2 0,-6 1 0,6 0 0,-2 0 0,3 0 0,-4 0 0,26 19 0,-23-14 0,23 14 0,-26-16 0,4-2 0,0 6 0,0-6 0,1 3 0,-1 0 0,0-4 0,-4 4 0,3-4 0,-6 0 0,7 0 0,-8 0 0,8 0 0,-4 0 0,4 4 0,0-3 0,1 6 0,-1-6 0,6 8 0,-4-8 0,5 8 0,-7-8 0,0 7 0,7-2 0,1 5 0,0-4 0,5 4 0,-5-4 0,1 0 0,-3-2 0,-6-5 0,7 6 0,-5-5 0,4 5 0,-6-6 0,1 3 0,-1-2 0,6 8 0,-8-7 0,8 3 0,-13-5 0,6 0 0,-6 0 0,6 0 0,-2 4 0,-1-7 0,4 10 0,-4-10 0,1 10 0,2-6 0,-3 6 0,4-6 0,1 3 0,-1-1 0,-4-2 0,3 6 0,-2-6 0,3 7 0,0-8 0,7 10 0,-5-9 0,4 8 0,-6-8 0,2 13 0,6-11 0,-5 11 0,10-6 0,-4 2 0,1 7 0,3-8 0,-2 7 0,3-8 0,-5 3 0,4 1 0,4 12 0,12-4 0,-9 5 0,5-10 0,-11 6 0,-5-8 0,3 7 0,0 0 0,-3 10 0,17 6 0,-6 6 0,7-7 0,-12-12 0,-1 3 0,-13-16 0,3 11 0,-7-11 0,1 4 0,-3-9 0,9 32 0,-5-25 0,4 27 0,-14-31 0,3 6 0,-4-4 0,2 5 0,2-1 0,-4-4 0,6 11 0,-5-5 0,4 7 0,-8 0 0,4 11 0,-5 27 0,9 30 0,-7-21 0,6 0 0,-8-47 0,0-7 0,0 5 0,0-11 0,0 5 0,0-7 0,-4 7 0,-1-6 0,0 6 0,-6-7 0,5 0 0,-5 0 0,2 0 0,1 1 0,-3-5 0,2 3 0,-7-2 0,-3 5 0,1-2 0,-11 0 0,5 1 0,-7-1 0,0 5 0,0-5 0,-12 7 0,9-6 0,-20 10 0,8-8 0,-23 10 0,9-6 0,-10 2 0,1 4 0,9-13 0,-22 8 0,22-3 0,-21-10 0,21 8 0,-10-11 0,13 0 0,-1 4 0,1-4 0,5 0 0,-1 1 0,-16 6 0,15-5 0,3-2 0,-7 0 0,1-2 0,-13 1 0,-2-5 0,-12 6 0,0-8 0,0 0 0,12 4 0,0 1 0,-15-2 0,21 2 0,3-1 0,6-4 0,-1 0 0,-23 0 0,30 0 0,-16 0 0,25 0 0,-4 0 0,-35 0 0,29-4 0,-14 3 0,35-4 0,-11-1 0,14 0 0,-36-1 0,40 3 0,-23 1 0,35 2 0,-4-3 0,-3 0 0,1 3 0,-1-8 0,7 5 0,1-1 0,-2 2 0,4-1 0,-2 3 0,7-2 0,-4-1 0,-1 3 0,5-6 0,-7 6 0,6-6 0,-7 6 0,4-6 0,0 6 0,3-7 0,-2 8 0,2-4 0,-3 4 0,4-4 0,-4 3 0,4-6 0,-4 6 0,3-6 0,2 3 0,-1-5 0,3 1 0,-2 4 0,3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14:03.78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373 358 24575,'-4'5'0,"0"-2"-9831,-8-3 8341,-1 0 4308,1 0-2818,0 0 1719,4 0-1719,0 0 0,0 0 0,0-3 6784,-1-2-6784,1-3 0,4 0 0,-3 0 0,2-4 0,0-1 0,2-3 0,6 0 0,2 0 0,3-1 0,3 1 0,2 3 0,-1-2 0,4 6 0,-7 1 0,2 4 0,1 1 0,-3 2 0,6-3 0,-3 4 0,5 0 0,-5 0 0,14 11 0,-11-5 0,8 9 0,-7-3 0,-7 0 0,2 4 0,-2 7 0,-1-5 0,-2 4 0,1-5 0,-6-1 0,2 0 0,-6 0 0,-2 0 0,1 0 0,-4 0 0,0-3 0,-1-2 0,-6-3 0,6-3 0,-6-2 0,-5-3 0,6 0 0,-4-3 0,6-2 0,3 1 0,-3-3 0,4 2 0,0-3 0,0 0 0,0 0 0,3 0 0,-2-1 0,6-2 0,-2-2 0,3 0 0,0-2 0,0 2 0,3 1 0,2 0 0,3 0 0,0 3 0,3-3 0,-2 8 0,3-3 0,-1 6 0,-2-3 0,3 4 0,-4 0 0,0 4 0,0 0 0,0 1 0,0 5 0,0-4 0,0 2 0,0 2 0,-4-1 0,3 8 0,-6-1 0,3 6 0,-4 2 0,0 7 0,-5 0 0,-9 12 0,-3-10 0,-7 10 0,3-13 0,3-5 0,-7-5 0,7-8 0,-5-3 0,7-5 0,0 0 0,-14-4 0,10-4 0,-10 3 0,14-10 0,-1 6 0,-5-13 0,7 9 0,-6-8 0,6-3 0,2 3 0,3-13 0,6 12 0,4-4 0,0 5 0,4 1 0,0 0 0,8 3 0,-3 1 0,2 1 0,1 5 0,0-5 0,4 11 0,1-8 0,-1 4 0,0-1 0,0 2 0,-4 3 0,4 0 0,-7 0 0,6 0 0,-6 0 0,2 0 0,-3 3 0,0-2 0,4 6 0,-3-2 0,2 6 0,-3-2 0,0 6 0,1 4 0,-4-1 0,4 11 0,-8-4 0,4 5 0,-5 13 0,-5-10 0,4 10 0,-8-12 0,4-7 0,-5 5 0,-2-11 0,2 4 0,-5-5 0,6-5 0,-7 3 0,7-9 0,-3 1 0,4-4 0,0-2 0,0 3 0,-4-8 0,3 0 0,-6-4 0,6-4 0,-13-3 0,8-2 0,-2-1 0,4-5 0,7-1 0,-1-19 0,1-2 0,5-25 0,0-2 0,0 0 0,0 3 0,7 11 0,20-35 0,-4 39 0,12-18 0,-17 49 0,5 5 0,1 4 0,0 0 0,5 8 0,-4-2 0,-1 7 0,-1-4 0,-7 5 0,0 0 0,0 0 0,-4 0 0,0 4 0,-4 0 0,0 8 0,0-3 0,-4 6 0,4-2 0,-8 3 0,4 18 0,-4-7 0,0 16 0,0-12 0,-5-1 0,4 1 0,-16 12 0,9-10 0,-11 10 0,9-12 0,-3-7 0,2 5 0,-4-11 0,1 1 0,1-4 0,2-6 0,2 2 0,1-6 0,0-2 0,0-3 0,0 0 0,0 0 0,0 0 0,0 0 0,-1 0 0,-2-3 0,2-2 0,-7-6 0,7 2 0,-6-7 0,6 4 0,-7-5 0,7 1 0,1-7 0,5 5 0,3-4 0,0-1 0,0-2 0,0 1 0,0-5 0,3 11 0,2-5 0,6 11 0,-2-4 0,3 4 0,-1 3 0,-2 1 0,7 8 0,-8 0 0,8 4 0,-4 0 0,4 8 0,0-3 0,1 6 0,-5-2 0,5 9 0,-7-4 0,4 11 0,-9-11 0,-1 11 0,-4-5 0,0 0 0,0 5 0,-4-4 0,-2 5 0,-7-5 0,2 4 0,-5-11 0,3 1 0,-3-8 0,3-3 0,-2-3 0,6-2 0,-3-3 0,4 0 0,-4 0 0,3 0 0,-6-4 0,2 0 0,-10-5 0,5 0 0,-11-1 0,5-4 0,-7-2 0,6 1 0,3-2 0,5 4 0,1-3 0,3 0 0,2 0 0,2-7 0,4 5 0,-4-11 0,7 11 0,1-5 0,6 7 0,6-1 0,2 5 0,17-4 0,-11 6 0,18 1 0,-20 6 0,6 3 0,0 0 0,-6 0 0,12 4 0,-11 1 0,5 4 0,-7-1 0,0 3 0,0-2 0,0 6 0,-3-2 0,-2 3 0,-3 0 0,0 0 0,-3 0 0,-2 1 0,-3-1 0,0 0 0,0 6 0,0-4 0,0 5 0,0-7 0,-3 0 0,2-3 0,-6-2 0,6-3 0,-7 4 0,4-3 0,-4 2 0,3-3 0,-2-3 0,3 2 0,-1-3 0,-2 1 0,2-2 0,-3-3 0,4 4 0,-4-3 0,4 2 0,-4-3 0,0 0 0,0 0 0,-1 0 0,1 0 0,0-3 0,0 2 0,0-7 0,0 8 0,-4-8 0,3 4 0,-3-4 0,0-4 0,0 3 0,-4-6 0,3 2 0,-2-3 0,5-7 0,1 5 0,1-1 0,7 3 0,-3 4 0,4-11 0,4 5 0,0-5 0,8 7 0,1 0 0,5-7 0,5 8 0,-4-7 0,4 12 0,-7-6 0,7 11 0,-5-6 0,1 10 0,-4-2 0,-3 3 0,4 0 0,-3 0 0,2 0 0,-2 0 0,-1 3 0,0 2 0,-1-1 0,-2 3 0,3-2 0,-1 6 0,-2-2 0,7 6 0,-2 4 0,-1-1 0,1 5 0,-5-1 0,-1-4 0,1 1 0,-1-4 0,-4-2 0,0 3 0,-4 0 0,3 0 0,-2 0 0,3 0 0,-4 1 0,0 5 0,-4-8 0,0 8 0,-4-13 0,-1 3 0,5-4 0,-3-4 0,2 0 0,1-4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14:06.41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647 487 24575,'-18'0'0,"4"-4"0,-6 3 0,5-3 0,6 4 0,-3 0 0,1 0 0,2 0 0,-3 0 0,7-3 0,-2 2 0,3-3 0,-5 1 0,1 2 0,-4-6 0,3-2 0,-6 0 0,2-2 0,-3-1 0,-7-3 0,6 2 0,-3-4 0,5 4 0,2-3 0,-3 3 0,4-2 0,0 2 0,7 1 0,2-4 0,3 4 0,0-5 0,0 5 0,0-4 0,7 4 0,2-5 0,13-1 0,-4 5 0,5-1 0,-1 10 0,3 0 0,-1 4 0,-2 0 0,1 5 0,-5-4 0,4 7 0,-5-4 0,32 34 0,-28-19 0,29 29 0,-40-30 0,3 5 0,-8-11 0,2 4 0,-6-4 0,2 4 0,-3 7 0,0-5 0,-4 11 0,-2-5 0,-7 0 0,-1-1 0,-2-7 0,0 0 0,-7 2 0,5-5 0,-11 2 0,11-11 0,-5 1 0,7-5 0,-7 0 0,-1-5 0,-7 0 0,0-10 0,-11-5 0,8-2 0,-21-6 0,5-6 0,4 6 0,-1-6 0,20 9 0,4 5 0,12-3 0,0 7 0,10 3 0,-2-2 0,3 2 0,3-3 0,2 0 0,3 0 0,0 3 0,0 1 0,0 4 0,3 4 0,2-4 0,-1 7 0,3-2 0,-2-1 0,-1 3 0,4-2 0,-7 3 0,6 0 0,-6 0 0,2 3 0,-3 2 0,4-1 0,-3 3 0,6-2 0,-6 3 0,2 0 0,-3 0 0,0 0 0,0 3 0,0 2 0,0 3 0,-3 0 0,3 7 0,-7 1 0,4 7 0,-5-1 0,0 1 0,0 0 0,-10 0 0,5-7 0,-15 5 0,7-11 0,-1 1 0,-2-8 0,7-3 0,-3-3 0,1-2 0,2-3 0,-3 0 0,4-3 0,-4-2 0,-23-22 0,6 9 0,-18-16 0,26 15 0,-7-1 0,17 3 0,-7 3 0,14-2 0,0 4 0,8-5 0,4 1 0,4 0 0,4 0 0,46-37 0,-29 30 0,37-31 0,-39 43 0,-1 0 0,1 2 0,0 8 0,11-4 0,-8 5 0,20 0 0,-8 0 0,-1 0 0,-2 0 0,-22 0 0,-3 0 0,-10 4 0,-4 0 0,3 4 0,-6 10 0,3 3 0,-4 10 0,0 11 0,-5-8 0,-3 20 0,-2-20 0,-7 9 0,6-19 0,-6-2 0,8-5 0,-6-8 0,6 1 0,-3-9 0,4 3 0,0-4 0,0 0 0,-4 0 0,3-4 0,-3 3 0,0-2 0,3-1 0,-13-6 0,-15-18 0,-3-6 0,-24-16 0,7 3 0,-3-11 0,17 21 0,10-9 0,24 28 0,-1-4 0,7 5 0,2 1 0,-3 0 0,8 0 0,13-14 0,-2 10 0,6-6 0,-5 10 0,-4 7 0,4-2 0,0 6 0,-3-2 0,-2 6 0,-3-3 0,0 4 0,0 0 0,0 0 0,0 0 0,0 0 0,4 4 0,-3 0 0,3 4 0,-4 0 0,0 0 0,0 4 0,0 0 0,-4 23 0,0-15 0,2 33 0,-5-32 0,6 13 0,-7-11 0,0-5 0,0 11 0,0-15 0,0 8 0,0-10 0,0 1 0,-4-5 0,3-1 0,-2-3 0,-1 1 0,0 2 0,-1-3 0,-2 1 0,6 2 0,-6-6 0,2 2 0,-3-3 0,4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13:59.68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2621 3324 24575,'-23'0'0,"12"0"0,-12 0 0,11 0 0,3 0 0,-2 0 0,-1 0 0,-1 0 0,-3 0 0,3 0 0,-9 0 0,8 0 0,-5 0 0,-15 0 0,21 0 0,-21 0 0,3 0 0,10 0 0,-10 0 0,-14 0 0,25 0 0,-23 0 0,28 0 0,-16 0 0,10 0 0,-10 0 0,-3 0 0,17 0 0,-24 0 0,5-7 0,12 6 0,-10-6 0,3 1 0,14 4 0,-17-4 0,15 1 0,5 4 0,-8-4 0,13 2 0,-13 2 0,12-3 0,-12 4 0,3-4 0,1 3 0,-5-8 0,-12 8 0,15-6 0,-11 6 0,-3-9 0,20 9 0,-19-6 0,13-2 0,6 7 0,-8-7 0,10 5 0,-11 3 0,9-3 0,-8 1 0,9 2 0,-3-6 0,3 6 0,-20-9 0,19 8 0,-16-4 0,18 2 0,3 3 0,-6-6 0,-4 6 0,1-6 0,-5 6 0,10-6 0,-8 1 0,6 1 0,-8 1 0,1-5 0,4 6 0,-5-9 0,0 6 0,9-2 0,-8-1 0,3-1 0,1 2 0,-1-1 0,7 4 0,-6-3 0,11 4 0,-10-2 0,12 2 0,-7 1 0,3 2 0,-2-6 0,3 6 0,-1-6 0,-2 6 0,2-7 0,-3 7 0,4-2 0,0-1 0,0 3 0,-4-6 0,3 6 0,-3-2 0,4-1 0,0 3 0,0-3 0,-1 1 0,1 2 0,0-3 0,0 1 0,-4 2 0,0-6 0,-1 6 0,-2-7 0,6 8 0,-7-8 0,7 7 0,-2-6 0,-1 6 0,3-6 0,-7 6 0,7-6 0,-2 6 0,2-3 0,1 4 0,0-3 0,0-2 0,0 1 0,0 0 0,0 1 0,-4-2 0,3 1 0,-3-4 0,0 4 0,0-4 0,-1 3 0,-2-2 0,2-1 0,0-1 0,-2 1 0,6 0 0,-3 4 0,4-4 0,-4 0 0,3-1 0,-6-2 0,6 2 0,-6-3 0,2 0 0,-3 3 0,3-3 0,5 4 0,1 0 0,2 4 0,-3-4 0,4 4 0,-4-4 0,4 0 0,-1-4 0,-2 3 0,3-3 0,-5 4 0,5 0 0,-3 0 0,6 0 0,-6-4 0,6 3 0,-7-7 0,8 7 0,-8-6 0,7 6 0,-2-3 0,-1 1 0,3 2 0,-2-3 0,3 4 0,-4-4 0,3 3 0,-2-6 0,3 2 0,0-3 0,0 3 0,0-9 0,0 8 0,0-27 0,0 13 0,0-8 0,0 7 0,0 5 0,3-1 0,-2-4 0,3 11 0,-1-5 0,-2 1 0,6 4 0,-6-5 0,6 7 0,0-19 0,2 14 0,-2-13 0,1 11 0,-3 5 0,5-11 0,-5 11 0,4-11 0,-5 11 0,2-11 0,1 11 0,-3-5 0,4 7 0,-3-7 0,2 5 0,-3-1 0,4 4 0,-3 2 0,2-3 0,-3 3 0,5-9 0,-4 8 0,3-9 0,-2 0 0,2 6 0,5-20 0,-4 17 0,9-16 0,-8 18 0,4-11 0,-4 4 0,2 1 0,-1-5 0,5 11 0,-5-11 0,4 11 0,1-12 0,2 6 0,3-7 0,-3 7 0,2-5 0,-3 11 0,-3-5 0,8 5 0,-8 1 0,5-1 0,-2-5 0,3 3 0,0-3 0,16-4 0,-17 8 0,18-8 0,-20 10 0,13-3 0,-6 1 0,7-2 0,-1 1 0,13-5 0,-4-6 0,5 4 0,8-17 0,-5 17 0,3-8 0,16 5 0,-30 8 0,31-8 0,-34 8 0,22-6 0,-22 6 0,10 3 0,-12 4 0,-1 0 0,-5 4 0,4-8 0,-5 4 0,14-5 0,-6 5 0,6-4 0,-13 8 0,4-3 0,-5 0 0,0 7 0,5-7 0,-5 8 0,7-4 0,-7 1 0,6-1 0,-6-4 0,0 7 0,5-7 0,-5 8 0,31-14 0,-25 8 0,23-9 0,-36 13 0,12 2 0,-11-1 0,11 2 0,-4 0 0,-1-3 0,5 7 0,-5-7 0,0 3 0,6-1 0,17 3 0,-10-2 0,11 4 0,-19-8 0,-11 8 0,4-4 0,-5 5 0,-1 0 0,0 0 0,-4 0 0,10 0 0,-12 0 0,12 0 0,-13 0 0,13 0 0,-8 0 0,15 0 0,-11 0 0,4 0 0,-5 0 0,5 0 0,-4 4 0,18 1 0,-16 0 0,17 3 0,-19-7 0,11 2 0,-11 1 0,5 0 0,0 4 0,-5-3 0,12 3 0,-13-4 0,6 5 0,0 0 0,-6-4 0,6 3 0,0-2 0,-6 2 0,12-3 0,-11 2 0,1-2 0,-4-1 0,-2 3 0,-1-2 0,4-1 0,-4 3 0,1-2 0,2-1 0,-6 3 0,6-2 0,-6-1 0,6 3 0,-6-2 0,6 3 0,-6-4 0,6 3 0,-6-2 0,3-1 0,0 3 0,-4-2 0,4-1 0,0 3 0,-3-2 0,6-1 0,-3 3 0,1-2 0,2 3 0,-3 0 0,5 0 0,-5 0 0,3-4 0,-2 3 0,-1-2 0,0 3 0,0 0 0,-4 0 0,8-4 0,-4 3 0,1-2 0,2 2 0,-6 1 0,6 0 0,-2 0 0,3 0 0,-4 0 0,26 19 0,-23-14 0,23 14 0,-26-16 0,4-2 0,0 6 0,0-6 0,1 3 0,-1 0 0,0-4 0,-4 4 0,3-4 0,-6 0 0,7 0 0,-8 0 0,8 0 0,-4 0 0,4 4 0,0-3 0,1 6 0,-1-6 0,6 8 0,-4-8 0,5 8 0,-7-8 0,0 7 0,7-2 0,1 5 0,0-4 0,5 4 0,-5-4 0,1 0 0,-3-2 0,-6-5 0,7 6 0,-5-5 0,4 5 0,-6-6 0,1 3 0,-1-2 0,6 8 0,-8-7 0,8 3 0,-13-5 0,6 0 0,-6 0 0,6 0 0,-2 4 0,-1-7 0,4 10 0,-4-10 0,1 10 0,2-6 0,-3 6 0,4-6 0,1 3 0,-1-1 0,-4-2 0,3 6 0,-2-6 0,3 7 0,0-8 0,7 10 0,-5-9 0,4 8 0,-6-8 0,2 13 0,6-11 0,-5 11 0,10-6 0,-4 2 0,1 7 0,3-8 0,-2 7 0,3-8 0,-5 3 0,4 1 0,4 12 0,12-4 0,-9 5 0,5-10 0,-11 6 0,-5-8 0,3 7 0,0 0 0,-3 10 0,17 6 0,-6 6 0,7-7 0,-12-12 0,-1 3 0,-13-16 0,3 11 0,-7-11 0,1 4 0,-3-9 0,9 32 0,-5-25 0,4 27 0,-14-31 0,3 6 0,-4-4 0,2 5 0,2-1 0,-4-4 0,6 11 0,-5-5 0,4 7 0,-8 0 0,4 11 0,-5 27 0,9 30 0,-7-21 0,6 0 0,-8-47 0,0-7 0,0 5 0,0-11 0,0 5 0,0-7 0,-4 7 0,-1-6 0,0 6 0,-6-7 0,5 0 0,-5 0 0,2 0 0,1 1 0,-3-5 0,2 3 0,-7-2 0,-3 5 0,1-2 0,-11 0 0,5 1 0,-7-1 0,0 5 0,0-5 0,-12 7 0,9-6 0,-20 10 0,8-8 0,-23 10 0,9-6 0,-10 2 0,1 4 0,9-13 0,-22 8 0,22-3 0,-21-10 0,21 8 0,-10-11 0,13 0 0,-1 4 0,1-4 0,5 0 0,-1 1 0,-16 6 0,15-5 0,3-2 0,-7 0 0,1-2 0,-13 1 0,-2-5 0,-12 6 0,0-8 0,0 0 0,12 4 0,0 1 0,-15-2 0,21 2 0,3-1 0,6-4 0,-1 0 0,-23 0 0,30 0 0,-16 0 0,25 0 0,-4 0 0,-35 0 0,29-4 0,-14 3 0,35-4 0,-11-1 0,14 0 0,-36-1 0,40 3 0,-23 1 0,35 2 0,-4-3 0,-3 0 0,1 3 0,-1-8 0,7 5 0,1-1 0,-2 2 0,4-1 0,-2 3 0,7-2 0,-4-1 0,-1 3 0,5-6 0,-7 6 0,6-6 0,-7 6 0,4-6 0,0 6 0,3-7 0,-2 8 0,2-4 0,-3 4 0,4-4 0,-4 3 0,4-6 0,-4 6 0,3-6 0,2 3 0,-1-5 0,3 1 0,-2 4 0,3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14:03.78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373 358 24575,'-4'5'0,"0"-2"-9831,-8-3 8341,-1 0 4308,1 0-2818,0 0 1719,4 0-1719,0 0 0,0 0 0,0-3 6784,-1-2-6784,1-3 0,4 0 0,-3 0 0,2-4 0,0-1 0,2-3 0,6 0 0,2 0 0,3-1 0,3 1 0,2 3 0,-1-2 0,4 6 0,-7 1 0,2 4 0,1 1 0,-3 2 0,6-3 0,-3 4 0,5 0 0,-5 0 0,14 11 0,-11-5 0,8 9 0,-7-3 0,-7 0 0,2 4 0,-2 7 0,-1-5 0,-2 4 0,1-5 0,-6-1 0,2 0 0,-6 0 0,-2 0 0,1 0 0,-4 0 0,0-3 0,-1-2 0,-6-3 0,6-3 0,-6-2 0,-5-3 0,6 0 0,-4-3 0,6-2 0,3 1 0,-3-3 0,4 2 0,0-3 0,0 0 0,0 0 0,3 0 0,-2-1 0,6-2 0,-2-2 0,3 0 0,0-2 0,0 2 0,3 1 0,2 0 0,3 0 0,0 3 0,3-3 0,-2 8 0,3-3 0,-1 6 0,-2-3 0,3 4 0,-4 0 0,0 4 0,0 0 0,0 1 0,0 5 0,0-4 0,0 2 0,0 2 0,-4-1 0,3 8 0,-6-1 0,3 6 0,-4 2 0,0 7 0,-5 0 0,-9 12 0,-3-10 0,-7 10 0,3-13 0,3-5 0,-7-5 0,7-8 0,-5-3 0,7-5 0,0 0 0,-14-4 0,10-4 0,-10 3 0,14-10 0,-1 6 0,-5-13 0,7 9 0,-6-8 0,6-3 0,2 3 0,3-13 0,6 12 0,4-4 0,0 5 0,4 1 0,0 0 0,8 3 0,-3 1 0,2 1 0,1 5 0,0-5 0,4 11 0,1-8 0,-1 4 0,0-1 0,0 2 0,-4 3 0,4 0 0,-7 0 0,6 0 0,-6 0 0,2 0 0,-3 3 0,0-2 0,4 6 0,-3-2 0,2 6 0,-3-2 0,0 6 0,1 4 0,-4-1 0,4 11 0,-8-4 0,4 5 0,-5 13 0,-5-10 0,4 10 0,-8-12 0,4-7 0,-5 5 0,-2-11 0,2 4 0,-5-5 0,6-5 0,-7 3 0,7-9 0,-3 1 0,4-4 0,0-2 0,0 3 0,-4-8 0,3 0 0,-6-4 0,6-4 0,-13-3 0,8-2 0,-2-1 0,4-5 0,7-1 0,-1-19 0,1-2 0,5-25 0,0-2 0,0 0 0,0 3 0,7 11 0,20-35 0,-4 39 0,12-18 0,-17 49 0,5 5 0,1 4 0,0 0 0,5 8 0,-4-2 0,-1 7 0,-1-4 0,-7 5 0,0 0 0,0 0 0,-4 0 0,0 4 0,-4 0 0,0 8 0,0-3 0,-4 6 0,4-2 0,-8 3 0,4 18 0,-4-7 0,0 16 0,0-12 0,-5-1 0,4 1 0,-16 12 0,9-10 0,-11 10 0,9-12 0,-3-7 0,2 5 0,-4-11 0,1 1 0,1-4 0,2-6 0,2 2 0,1-6 0,0-2 0,0-3 0,0 0 0,0 0 0,0 0 0,0 0 0,-1 0 0,-2-3 0,2-2 0,-7-6 0,7 2 0,-6-7 0,6 4 0,-7-5 0,7 1 0,1-7 0,5 5 0,3-4 0,0-1 0,0-2 0,0 1 0,0-5 0,3 11 0,2-5 0,6 11 0,-2-4 0,3 4 0,-1 3 0,-2 1 0,7 8 0,-8 0 0,8 4 0,-4 0 0,4 8 0,0-3 0,1 6 0,-5-2 0,5 9 0,-7-4 0,4 11 0,-9-11 0,-1 11 0,-4-5 0,0 0 0,0 5 0,-4-4 0,-2 5 0,-7-5 0,2 4 0,-5-11 0,3 1 0,-3-8 0,3-3 0,-2-3 0,6-2 0,-3-3 0,4 0 0,-4 0 0,3 0 0,-6-4 0,2 0 0,-10-5 0,5 0 0,-11-1 0,5-4 0,-7-2 0,6 1 0,3-2 0,5 4 0,1-3 0,3 0 0,2 0 0,2-7 0,4 5 0,-4-11 0,7 11 0,1-5 0,6 7 0,6-1 0,2 5 0,17-4 0,-11 6 0,18 1 0,-20 6 0,6 3 0,0 0 0,-6 0 0,12 4 0,-11 1 0,5 4 0,-7-1 0,0 3 0,0-2 0,0 6 0,-3-2 0,-2 3 0,-3 0 0,0 0 0,-3 0 0,-2 1 0,-3-1 0,0 0 0,0 6 0,0-4 0,0 5 0,0-7 0,-3 0 0,2-3 0,-6-2 0,6-3 0,-7 4 0,4-3 0,-4 2 0,3-3 0,-2-3 0,3 2 0,-1-3 0,-2 1 0,2-2 0,-3-3 0,4 4 0,-4-3 0,4 2 0,-4-3 0,0 0 0,0 0 0,-1 0 0,1 0 0,0-3 0,0 2 0,0-7 0,0 8 0,-4-8 0,3 4 0,-3-4 0,0-4 0,0 3 0,-4-6 0,3 2 0,-2-3 0,5-7 0,1 5 0,1-1 0,7 3 0,-3 4 0,4-11 0,4 5 0,0-5 0,8 7 0,1 0 0,5-7 0,5 8 0,-4-7 0,4 12 0,-7-6 0,7 11 0,-5-6 0,1 10 0,-4-2 0,-3 3 0,4 0 0,-3 0 0,2 0 0,-2 0 0,-1 3 0,0 2 0,-1-1 0,-2 3 0,3-2 0,-1 6 0,-2-2 0,7 6 0,-2 4 0,-1-1 0,1 5 0,-5-1 0,-1-4 0,1 1 0,-1-4 0,-4-2 0,0 3 0,-4 0 0,3 0 0,-2 0 0,3 0 0,-4 1 0,0 5 0,-4-8 0,0 8 0,-4-13 0,-1 3 0,5-4 0,-3-4 0,2 0 0,1-4 0,0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14:06.41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647 487 24575,'-18'0'0,"4"-4"0,-6 3 0,5-3 0,6 4 0,-3 0 0,1 0 0,2 0 0,-3 0 0,7-3 0,-2 2 0,3-3 0,-5 1 0,1 2 0,-4-6 0,3-2 0,-6 0 0,2-2 0,-3-1 0,-7-3 0,6 2 0,-3-4 0,5 4 0,2-3 0,-3 3 0,4-2 0,0 2 0,7 1 0,2-4 0,3 4 0,0-5 0,0 5 0,0-4 0,7 4 0,2-5 0,13-1 0,-4 5 0,5-1 0,-1 10 0,3 0 0,-1 4 0,-2 0 0,1 5 0,-5-4 0,4 7 0,-5-4 0,32 34 0,-28-19 0,29 29 0,-40-30 0,3 5 0,-8-11 0,2 4 0,-6-4 0,2 4 0,-3 7 0,0-5 0,-4 11 0,-2-5 0,-7 0 0,-1-1 0,-2-7 0,0 0 0,-7 2 0,5-5 0,-11 2 0,11-11 0,-5 1 0,7-5 0,-7 0 0,-1-5 0,-7 0 0,0-10 0,-11-5 0,8-2 0,-21-6 0,5-6 0,4 6 0,-1-6 0,20 9 0,4 5 0,12-3 0,0 7 0,10 3 0,-2-2 0,3 2 0,3-3 0,2 0 0,3 0 0,0 3 0,0 1 0,0 4 0,3 4 0,2-4 0,-1 7 0,3-2 0,-2-1 0,-1 3 0,4-2 0,-7 3 0,6 0 0,-6 0 0,2 3 0,-3 2 0,4-1 0,-3 3 0,6-2 0,-6 3 0,2 0 0,-3 0 0,0 0 0,0 3 0,0 2 0,0 3 0,-3 0 0,3 7 0,-7 1 0,4 7 0,-5-1 0,0 1 0,0 0 0,-10 0 0,5-7 0,-15 5 0,7-11 0,-1 1 0,-2-8 0,7-3 0,-3-3 0,1-2 0,2-3 0,-3 0 0,4-3 0,-4-2 0,-23-22 0,6 9 0,-18-16 0,26 15 0,-7-1 0,17 3 0,-7 3 0,14-2 0,0 4 0,8-5 0,4 1 0,4 0 0,4 0 0,46-37 0,-29 30 0,37-31 0,-39 43 0,-1 0 0,1 2 0,0 8 0,11-4 0,-8 5 0,20 0 0,-8 0 0,-1 0 0,-2 0 0,-22 0 0,-3 0 0,-10 4 0,-4 0 0,3 4 0,-6 10 0,3 3 0,-4 10 0,0 11 0,-5-8 0,-3 20 0,-2-20 0,-7 9 0,6-19 0,-6-2 0,8-5 0,-6-8 0,6 1 0,-3-9 0,4 3 0,0-4 0,0 0 0,-4 0 0,3-4 0,-3 3 0,0-2 0,3-1 0,-13-6 0,-15-18 0,-3-6 0,-24-16 0,7 3 0,-3-11 0,17 21 0,10-9 0,24 28 0,-1-4 0,7 5 0,2 1 0,-3 0 0,8 0 0,13-14 0,-2 10 0,6-6 0,-5 10 0,-4 7 0,4-2 0,0 6 0,-3-2 0,-2 6 0,-3-3 0,0 4 0,0 0 0,0 0 0,0 0 0,0 0 0,4 4 0,-3 0 0,3 4 0,-4 0 0,0 0 0,0 4 0,0 0 0,-4 23 0,0-15 0,2 33 0,-5-32 0,6 13 0,-7-11 0,0-5 0,0 11 0,0-15 0,0 8 0,0-10 0,0 1 0,-4-5 0,3-1 0,-2-3 0,-1 1 0,0 2 0,-1-3 0,-2 1 0,6 2 0,-6-6 0,2 2 0,-3-3 0,4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14:03.78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373 358 24575,'-4'5'0,"0"-2"-9831,-8-3 8341,-1 0 4308,1 0-2818,0 0 1719,4 0-1719,0 0 0,0 0 0,0-3 6784,-1-2-6784,1-3 0,4 0 0,-3 0 0,2-4 0,0-1 0,2-3 0,6 0 0,2 0 0,3-1 0,3 1 0,2 3 0,-1-2 0,4 6 0,-7 1 0,2 4 0,1 1 0,-3 2 0,6-3 0,-3 4 0,5 0 0,-5 0 0,14 11 0,-11-5 0,8 9 0,-7-3 0,-7 0 0,2 4 0,-2 7 0,-1-5 0,-2 4 0,1-5 0,-6-1 0,2 0 0,-6 0 0,-2 0 0,1 0 0,-4 0 0,0-3 0,-1-2 0,-6-3 0,6-3 0,-6-2 0,-5-3 0,6 0 0,-4-3 0,6-2 0,3 1 0,-3-3 0,4 2 0,0-3 0,0 0 0,0 0 0,3 0 0,-2-1 0,6-2 0,-2-2 0,3 0 0,0-2 0,0 2 0,3 1 0,2 0 0,3 0 0,0 3 0,3-3 0,-2 8 0,3-3 0,-1 6 0,-2-3 0,3 4 0,-4 0 0,0 4 0,0 0 0,0 1 0,0 5 0,0-4 0,0 2 0,0 2 0,-4-1 0,3 8 0,-6-1 0,3 6 0,-4 2 0,0 7 0,-5 0 0,-9 12 0,-3-10 0,-7 10 0,3-13 0,3-5 0,-7-5 0,7-8 0,-5-3 0,7-5 0,0 0 0,-14-4 0,10-4 0,-10 3 0,14-10 0,-1 6 0,-5-13 0,7 9 0,-6-8 0,6-3 0,2 3 0,3-13 0,6 12 0,4-4 0,0 5 0,4 1 0,0 0 0,8 3 0,-3 1 0,2 1 0,1 5 0,0-5 0,4 11 0,1-8 0,-1 4 0,0-1 0,0 2 0,-4 3 0,4 0 0,-7 0 0,6 0 0,-6 0 0,2 0 0,-3 3 0,0-2 0,4 6 0,-3-2 0,2 6 0,-3-2 0,0 6 0,1 4 0,-4-1 0,4 11 0,-8-4 0,4 5 0,-5 13 0,-5-10 0,4 10 0,-8-12 0,4-7 0,-5 5 0,-2-11 0,2 4 0,-5-5 0,6-5 0,-7 3 0,7-9 0,-3 1 0,4-4 0,0-2 0,0 3 0,-4-8 0,3 0 0,-6-4 0,6-4 0,-13-3 0,8-2 0,-2-1 0,4-5 0,7-1 0,-1-19 0,1-2 0,5-25 0,0-2 0,0 0 0,0 3 0,7 11 0,20-35 0,-4 39 0,12-18 0,-17 49 0,5 5 0,1 4 0,0 0 0,5 8 0,-4-2 0,-1 7 0,-1-4 0,-7 5 0,0 0 0,0 0 0,-4 0 0,0 4 0,-4 0 0,0 8 0,0-3 0,-4 6 0,4-2 0,-8 3 0,4 18 0,-4-7 0,0 16 0,0-12 0,-5-1 0,4 1 0,-16 12 0,9-10 0,-11 10 0,9-12 0,-3-7 0,2 5 0,-4-11 0,1 1 0,1-4 0,2-6 0,2 2 0,1-6 0,0-2 0,0-3 0,0 0 0,0 0 0,0 0 0,0 0 0,-1 0 0,-2-3 0,2-2 0,-7-6 0,7 2 0,-6-7 0,6 4 0,-7-5 0,7 1 0,1-7 0,5 5 0,3-4 0,0-1 0,0-2 0,0 1 0,0-5 0,3 11 0,2-5 0,6 11 0,-2-4 0,3 4 0,-1 3 0,-2 1 0,7 8 0,-8 0 0,8 4 0,-4 0 0,4 8 0,0-3 0,1 6 0,-5-2 0,5 9 0,-7-4 0,4 11 0,-9-11 0,-1 11 0,-4-5 0,0 0 0,0 5 0,-4-4 0,-2 5 0,-7-5 0,2 4 0,-5-11 0,3 1 0,-3-8 0,3-3 0,-2-3 0,6-2 0,-3-3 0,4 0 0,-4 0 0,3 0 0,-6-4 0,2 0 0,-10-5 0,5 0 0,-11-1 0,5-4 0,-7-2 0,6 1 0,3-2 0,5 4 0,1-3 0,3 0 0,2 0 0,2-7 0,4 5 0,-4-11 0,7 11 0,1-5 0,6 7 0,6-1 0,2 5 0,17-4 0,-11 6 0,18 1 0,-20 6 0,6 3 0,0 0 0,-6 0 0,12 4 0,-11 1 0,5 4 0,-7-1 0,0 3 0,0-2 0,0 6 0,-3-2 0,-2 3 0,-3 0 0,0 0 0,-3 0 0,-2 1 0,-3-1 0,0 0 0,0 6 0,0-4 0,0 5 0,0-7 0,-3 0 0,2-3 0,-6-2 0,6-3 0,-7 4 0,4-3 0,-4 2 0,3-3 0,-2-3 0,3 2 0,-1-3 0,-2 1 0,2-2 0,-3-3 0,4 4 0,-4-3 0,4 2 0,-4-3 0,0 0 0,0 0 0,-1 0 0,1 0 0,0-3 0,0 2 0,0-7 0,0 8 0,-4-8 0,3 4 0,-3-4 0,0-4 0,0 3 0,-4-6 0,3 2 0,-2-3 0,5-7 0,1 5 0,1-1 0,7 3 0,-3 4 0,4-11 0,4 5 0,0-5 0,8 7 0,1 0 0,5-7 0,5 8 0,-4-7 0,4 12 0,-7-6 0,7 11 0,-5-6 0,1 10 0,-4-2 0,-3 3 0,4 0 0,-3 0 0,2 0 0,-2 0 0,-1 3 0,0 2 0,-1-1 0,-2 3 0,3-2 0,-1 6 0,-2-2 0,7 6 0,-2 4 0,-1-1 0,1 5 0,-5-1 0,-1-4 0,1 1 0,-1-4 0,-4-2 0,0 3 0,-4 0 0,3 0 0,-2 0 0,3 0 0,-4 1 0,0 5 0,-4-8 0,0 8 0,-4-13 0,-1 3 0,5-4 0,-3-4 0,2 0 0,1-4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14:06.41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647 487 24575,'-18'0'0,"4"-4"0,-6 3 0,5-3 0,6 4 0,-3 0 0,1 0 0,2 0 0,-3 0 0,7-3 0,-2 2 0,3-3 0,-5 1 0,1 2 0,-4-6 0,3-2 0,-6 0 0,2-2 0,-3-1 0,-7-3 0,6 2 0,-3-4 0,5 4 0,2-3 0,-3 3 0,4-2 0,0 2 0,7 1 0,2-4 0,3 4 0,0-5 0,0 5 0,0-4 0,7 4 0,2-5 0,13-1 0,-4 5 0,5-1 0,-1 10 0,3 0 0,-1 4 0,-2 0 0,1 5 0,-5-4 0,4 7 0,-5-4 0,32 34 0,-28-19 0,29 29 0,-40-30 0,3 5 0,-8-11 0,2 4 0,-6-4 0,2 4 0,-3 7 0,0-5 0,-4 11 0,-2-5 0,-7 0 0,-1-1 0,-2-7 0,0 0 0,-7 2 0,5-5 0,-11 2 0,11-11 0,-5 1 0,7-5 0,-7 0 0,-1-5 0,-7 0 0,0-10 0,-11-5 0,8-2 0,-21-6 0,5-6 0,4 6 0,-1-6 0,20 9 0,4 5 0,12-3 0,0 7 0,10 3 0,-2-2 0,3 2 0,3-3 0,2 0 0,3 0 0,0 3 0,0 1 0,0 4 0,3 4 0,2-4 0,-1 7 0,3-2 0,-2-1 0,-1 3 0,4-2 0,-7 3 0,6 0 0,-6 0 0,2 3 0,-3 2 0,4-1 0,-3 3 0,6-2 0,-6 3 0,2 0 0,-3 0 0,0 0 0,0 3 0,0 2 0,0 3 0,-3 0 0,3 7 0,-7 1 0,4 7 0,-5-1 0,0 1 0,0 0 0,-10 0 0,5-7 0,-15 5 0,7-11 0,-1 1 0,-2-8 0,7-3 0,-3-3 0,1-2 0,2-3 0,-3 0 0,4-3 0,-4-2 0,-23-22 0,6 9 0,-18-16 0,26 15 0,-7-1 0,17 3 0,-7 3 0,14-2 0,0 4 0,8-5 0,4 1 0,4 0 0,4 0 0,46-37 0,-29 30 0,37-31 0,-39 43 0,-1 0 0,1 2 0,0 8 0,11-4 0,-8 5 0,20 0 0,-8 0 0,-1 0 0,-2 0 0,-22 0 0,-3 0 0,-10 4 0,-4 0 0,3 4 0,-6 10 0,3 3 0,-4 10 0,0 11 0,-5-8 0,-3 20 0,-2-20 0,-7 9 0,6-19 0,-6-2 0,8-5 0,-6-8 0,6 1 0,-3-9 0,4 3 0,0-4 0,0 0 0,-4 0 0,3-4 0,-3 3 0,0-2 0,3-1 0,-13-6 0,-15-18 0,-3-6 0,-24-16 0,7 3 0,-3-11 0,17 21 0,10-9 0,24 28 0,-1-4 0,7 5 0,2 1 0,-3 0 0,8 0 0,13-14 0,-2 10 0,6-6 0,-5 10 0,-4 7 0,4-2 0,0 6 0,-3-2 0,-2 6 0,-3-3 0,0 4 0,0 0 0,0 0 0,0 0 0,0 0 0,4 4 0,-3 0 0,3 4 0,-4 0 0,0 0 0,0 4 0,0 0 0,-4 23 0,0-15 0,2 33 0,-5-32 0,6 13 0,-7-11 0,0-5 0,0 11 0,0-15 0,0 8 0,0-10 0,0 1 0,-4-5 0,3-1 0,-2-3 0,-1 1 0,0 2 0,-1-3 0,-2 1 0,6 2 0,-6-6 0,2 2 0,-3-3 0,4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13:59.68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2621 3324 24575,'-23'0'0,"12"0"0,-12 0 0,11 0 0,3 0 0,-2 0 0,-1 0 0,-1 0 0,-3 0 0,3 0 0,-9 0 0,8 0 0,-5 0 0,-15 0 0,21 0 0,-21 0 0,3 0 0,10 0 0,-10 0 0,-14 0 0,25 0 0,-23 0 0,28 0 0,-16 0 0,10 0 0,-10 0 0,-3 0 0,17 0 0,-24 0 0,5-7 0,12 6 0,-10-6 0,3 1 0,14 4 0,-17-4 0,15 1 0,5 4 0,-8-4 0,13 2 0,-13 2 0,12-3 0,-12 4 0,3-4 0,1 3 0,-5-8 0,-12 8 0,15-6 0,-11 6 0,-3-9 0,20 9 0,-19-6 0,13-2 0,6 7 0,-8-7 0,10 5 0,-11 3 0,9-3 0,-8 1 0,9 2 0,-3-6 0,3 6 0,-20-9 0,19 8 0,-16-4 0,18 2 0,3 3 0,-6-6 0,-4 6 0,1-6 0,-5 6 0,10-6 0,-8 1 0,6 1 0,-8 1 0,1-5 0,4 6 0,-5-9 0,0 6 0,9-2 0,-8-1 0,3-1 0,1 2 0,-1-1 0,7 4 0,-6-3 0,11 4 0,-10-2 0,12 2 0,-7 1 0,3 2 0,-2-6 0,3 6 0,-1-6 0,-2 6 0,2-7 0,-3 7 0,4-2 0,0-1 0,0 3 0,-4-6 0,3 6 0,-3-2 0,4-1 0,0 3 0,0-3 0,-1 1 0,1 2 0,0-3 0,0 1 0,-4 2 0,0-6 0,-1 6 0,-2-7 0,6 8 0,-7-8 0,7 7 0,-2-6 0,-1 6 0,3-6 0,-7 6 0,7-6 0,-2 6 0,2-3 0,1 4 0,0-3 0,0-2 0,0 1 0,0 0 0,0 1 0,-4-2 0,3 1 0,-3-4 0,0 4 0,0-4 0,-1 3 0,-2-2 0,2-1 0,0-1 0,-2 1 0,6 0 0,-3 4 0,4-4 0,-4 0 0,3-1 0,-6-2 0,6 2 0,-6-3 0,2 0 0,-3 3 0,3-3 0,5 4 0,1 0 0,2 4 0,-3-4 0,4 4 0,-4-4 0,4 0 0,-1-4 0,-2 3 0,3-3 0,-5 4 0,5 0 0,-3 0 0,6 0 0,-6-4 0,6 3 0,-7-7 0,8 7 0,-8-6 0,7 6 0,-2-3 0,-1 1 0,3 2 0,-2-3 0,3 4 0,-4-4 0,3 3 0,-2-6 0,3 2 0,0-3 0,0 3 0,0-9 0,0 8 0,0-27 0,0 13 0,0-8 0,0 7 0,0 5 0,3-1 0,-2-4 0,3 11 0,-1-5 0,-2 1 0,6 4 0,-6-5 0,6 7 0,0-19 0,2 14 0,-2-13 0,1 11 0,-3 5 0,5-11 0,-5 11 0,4-11 0,-5 11 0,2-11 0,1 11 0,-3-5 0,4 7 0,-3-7 0,2 5 0,-3-1 0,4 4 0,-3 2 0,2-3 0,-3 3 0,5-9 0,-4 8 0,3-9 0,-2 0 0,2 6 0,5-20 0,-4 17 0,9-16 0,-8 18 0,4-11 0,-4 4 0,2 1 0,-1-5 0,5 11 0,-5-11 0,4 11 0,1-12 0,2 6 0,3-7 0,-3 7 0,2-5 0,-3 11 0,-3-5 0,8 5 0,-8 1 0,5-1 0,-2-5 0,3 3 0,0-3 0,16-4 0,-17 8 0,18-8 0,-20 10 0,13-3 0,-6 1 0,7-2 0,-1 1 0,13-5 0,-4-6 0,5 4 0,8-17 0,-5 17 0,3-8 0,16 5 0,-30 8 0,31-8 0,-34 8 0,22-6 0,-22 6 0,10 3 0,-12 4 0,-1 0 0,-5 4 0,4-8 0,-5 4 0,14-5 0,-6 5 0,6-4 0,-13 8 0,4-3 0,-5 0 0,0 7 0,5-7 0,-5 8 0,7-4 0,-7 1 0,6-1 0,-6-4 0,0 7 0,5-7 0,-5 8 0,31-14 0,-25 8 0,23-9 0,-36 13 0,12 2 0,-11-1 0,11 2 0,-4 0 0,-1-3 0,5 7 0,-5-7 0,0 3 0,6-1 0,17 3 0,-10-2 0,11 4 0,-19-8 0,-11 8 0,4-4 0,-5 5 0,-1 0 0,0 0 0,-4 0 0,10 0 0,-12 0 0,12 0 0,-13 0 0,13 0 0,-8 0 0,15 0 0,-11 0 0,4 0 0,-5 0 0,5 0 0,-4 4 0,18 1 0,-16 0 0,17 3 0,-19-7 0,11 2 0,-11 1 0,5 0 0,0 4 0,-5-3 0,12 3 0,-13-4 0,6 5 0,0 0 0,-6-4 0,6 3 0,0-2 0,-6 2 0,12-3 0,-11 2 0,1-2 0,-4-1 0,-2 3 0,-1-2 0,4-1 0,-4 3 0,1-2 0,2-1 0,-6 3 0,6-2 0,-6-1 0,6 3 0,-6-2 0,6 3 0,-6-4 0,6 3 0,-6-2 0,3-1 0,0 3 0,-4-2 0,4-1 0,0 3 0,-3-2 0,6-1 0,-3 3 0,1-2 0,2 3 0,-3 0 0,5 0 0,-5 0 0,3-4 0,-2 3 0,-1-2 0,0 3 0,0 0 0,-4 0 0,8-4 0,-4 3 0,1-2 0,2 2 0,-6 1 0,6 0 0,-2 0 0,3 0 0,-4 0 0,26 19 0,-23-14 0,23 14 0,-26-16 0,4-2 0,0 6 0,0-6 0,1 3 0,-1 0 0,0-4 0,-4 4 0,3-4 0,-6 0 0,7 0 0,-8 0 0,8 0 0,-4 0 0,4 4 0,0-3 0,1 6 0,-1-6 0,6 8 0,-4-8 0,5 8 0,-7-8 0,0 7 0,7-2 0,1 5 0,0-4 0,5 4 0,-5-4 0,1 0 0,-3-2 0,-6-5 0,7 6 0,-5-5 0,4 5 0,-6-6 0,1 3 0,-1-2 0,6 8 0,-8-7 0,8 3 0,-13-5 0,6 0 0,-6 0 0,6 0 0,-2 4 0,-1-7 0,4 10 0,-4-10 0,1 10 0,2-6 0,-3 6 0,4-6 0,1 3 0,-1-1 0,-4-2 0,3 6 0,-2-6 0,3 7 0,0-8 0,7 10 0,-5-9 0,4 8 0,-6-8 0,2 13 0,6-11 0,-5 11 0,10-6 0,-4 2 0,1 7 0,3-8 0,-2 7 0,3-8 0,-5 3 0,4 1 0,4 12 0,12-4 0,-9 5 0,5-10 0,-11 6 0,-5-8 0,3 7 0,0 0 0,-3 10 0,17 6 0,-6 6 0,7-7 0,-12-12 0,-1 3 0,-13-16 0,3 11 0,-7-11 0,1 4 0,-3-9 0,9 32 0,-5-25 0,4 27 0,-14-31 0,3 6 0,-4-4 0,2 5 0,2-1 0,-4-4 0,6 11 0,-5-5 0,4 7 0,-8 0 0,4 11 0,-5 27 0,9 30 0,-7-21 0,6 0 0,-8-47 0,0-7 0,0 5 0,0-11 0,0 5 0,0-7 0,-4 7 0,-1-6 0,0 6 0,-6-7 0,5 0 0,-5 0 0,2 0 0,1 1 0,-3-5 0,2 3 0,-7-2 0,-3 5 0,1-2 0,-11 0 0,5 1 0,-7-1 0,0 5 0,0-5 0,-12 7 0,9-6 0,-20 10 0,8-8 0,-23 10 0,9-6 0,-10 2 0,1 4 0,9-13 0,-22 8 0,22-3 0,-21-10 0,21 8 0,-10-11 0,13 0 0,-1 4 0,1-4 0,5 0 0,-1 1 0,-16 6 0,15-5 0,3-2 0,-7 0 0,1-2 0,-13 1 0,-2-5 0,-12 6 0,0-8 0,0 0 0,12 4 0,0 1 0,-15-2 0,21 2 0,3-1 0,6-4 0,-1 0 0,-23 0 0,30 0 0,-16 0 0,25 0 0,-4 0 0,-35 0 0,29-4 0,-14 3 0,35-4 0,-11-1 0,14 0 0,-36-1 0,40 3 0,-23 1 0,35 2 0,-4-3 0,-3 0 0,1 3 0,-1-8 0,7 5 0,1-1 0,-2 2 0,4-1 0,-2 3 0,7-2 0,-4-1 0,-1 3 0,5-6 0,-7 6 0,6-6 0,-7 6 0,4-6 0,0 6 0,3-7 0,-2 8 0,2-4 0,-3 4 0,4-4 0,-4 3 0,4-6 0,-4 6 0,3-6 0,2 3 0,-1-5 0,3 1 0,-2 4 0,3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14:03.78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373 358 24575,'-4'5'0,"0"-2"-9831,-8-3 8341,-1 0 4308,1 0-2818,0 0 1719,4 0-1719,0 0 0,0 0 0,0-3 6784,-1-2-6784,1-3 0,4 0 0,-3 0 0,2-4 0,0-1 0,2-3 0,6 0 0,2 0 0,3-1 0,3 1 0,2 3 0,-1-2 0,4 6 0,-7 1 0,2 4 0,1 1 0,-3 2 0,6-3 0,-3 4 0,5 0 0,-5 0 0,14 11 0,-11-5 0,8 9 0,-7-3 0,-7 0 0,2 4 0,-2 7 0,-1-5 0,-2 4 0,1-5 0,-6-1 0,2 0 0,-6 0 0,-2 0 0,1 0 0,-4 0 0,0-3 0,-1-2 0,-6-3 0,6-3 0,-6-2 0,-5-3 0,6 0 0,-4-3 0,6-2 0,3 1 0,-3-3 0,4 2 0,0-3 0,0 0 0,0 0 0,3 0 0,-2-1 0,6-2 0,-2-2 0,3 0 0,0-2 0,0 2 0,3 1 0,2 0 0,3 0 0,0 3 0,3-3 0,-2 8 0,3-3 0,-1 6 0,-2-3 0,3 4 0,-4 0 0,0 4 0,0 0 0,0 1 0,0 5 0,0-4 0,0 2 0,0 2 0,-4-1 0,3 8 0,-6-1 0,3 6 0,-4 2 0,0 7 0,-5 0 0,-9 12 0,-3-10 0,-7 10 0,3-13 0,3-5 0,-7-5 0,7-8 0,-5-3 0,7-5 0,0 0 0,-14-4 0,10-4 0,-10 3 0,14-10 0,-1 6 0,-5-13 0,7 9 0,-6-8 0,6-3 0,2 3 0,3-13 0,6 12 0,4-4 0,0 5 0,4 1 0,0 0 0,8 3 0,-3 1 0,2 1 0,1 5 0,0-5 0,4 11 0,1-8 0,-1 4 0,0-1 0,0 2 0,-4 3 0,4 0 0,-7 0 0,6 0 0,-6 0 0,2 0 0,-3 3 0,0-2 0,4 6 0,-3-2 0,2 6 0,-3-2 0,0 6 0,1 4 0,-4-1 0,4 11 0,-8-4 0,4 5 0,-5 13 0,-5-10 0,4 10 0,-8-12 0,4-7 0,-5 5 0,-2-11 0,2 4 0,-5-5 0,6-5 0,-7 3 0,7-9 0,-3 1 0,4-4 0,0-2 0,0 3 0,-4-8 0,3 0 0,-6-4 0,6-4 0,-13-3 0,8-2 0,-2-1 0,4-5 0,7-1 0,-1-19 0,1-2 0,5-25 0,0-2 0,0 0 0,0 3 0,7 11 0,20-35 0,-4 39 0,12-18 0,-17 49 0,5 5 0,1 4 0,0 0 0,5 8 0,-4-2 0,-1 7 0,-1-4 0,-7 5 0,0 0 0,0 0 0,-4 0 0,0 4 0,-4 0 0,0 8 0,0-3 0,-4 6 0,4-2 0,-8 3 0,4 18 0,-4-7 0,0 16 0,0-12 0,-5-1 0,4 1 0,-16 12 0,9-10 0,-11 10 0,9-12 0,-3-7 0,2 5 0,-4-11 0,1 1 0,1-4 0,2-6 0,2 2 0,1-6 0,0-2 0,0-3 0,0 0 0,0 0 0,0 0 0,0 0 0,-1 0 0,-2-3 0,2-2 0,-7-6 0,7 2 0,-6-7 0,6 4 0,-7-5 0,7 1 0,1-7 0,5 5 0,3-4 0,0-1 0,0-2 0,0 1 0,0-5 0,3 11 0,2-5 0,6 11 0,-2-4 0,3 4 0,-1 3 0,-2 1 0,7 8 0,-8 0 0,8 4 0,-4 0 0,4 8 0,0-3 0,1 6 0,-5-2 0,5 9 0,-7-4 0,4 11 0,-9-11 0,-1 11 0,-4-5 0,0 0 0,0 5 0,-4-4 0,-2 5 0,-7-5 0,2 4 0,-5-11 0,3 1 0,-3-8 0,3-3 0,-2-3 0,6-2 0,-3-3 0,4 0 0,-4 0 0,3 0 0,-6-4 0,2 0 0,-10-5 0,5 0 0,-11-1 0,5-4 0,-7-2 0,6 1 0,3-2 0,5 4 0,1-3 0,3 0 0,2 0 0,2-7 0,4 5 0,-4-11 0,7 11 0,1-5 0,6 7 0,6-1 0,2 5 0,17-4 0,-11 6 0,18 1 0,-20 6 0,6 3 0,0 0 0,-6 0 0,12 4 0,-11 1 0,5 4 0,-7-1 0,0 3 0,0-2 0,0 6 0,-3-2 0,-2 3 0,-3 0 0,0 0 0,-3 0 0,-2 1 0,-3-1 0,0 0 0,0 6 0,0-4 0,0 5 0,0-7 0,-3 0 0,2-3 0,-6-2 0,6-3 0,-7 4 0,4-3 0,-4 2 0,3-3 0,-2-3 0,3 2 0,-1-3 0,-2 1 0,2-2 0,-3-3 0,4 4 0,-4-3 0,4 2 0,-4-3 0,0 0 0,0 0 0,-1 0 0,1 0 0,0-3 0,0 2 0,0-7 0,0 8 0,-4-8 0,3 4 0,-3-4 0,0-4 0,0 3 0,-4-6 0,3 2 0,-2-3 0,5-7 0,1 5 0,1-1 0,7 3 0,-3 4 0,4-11 0,4 5 0,0-5 0,8 7 0,1 0 0,5-7 0,5 8 0,-4-7 0,4 12 0,-7-6 0,7 11 0,-5-6 0,1 10 0,-4-2 0,-3 3 0,4 0 0,-3 0 0,2 0 0,-2 0 0,-1 3 0,0 2 0,-1-1 0,-2 3 0,3-2 0,-1 6 0,-2-2 0,7 6 0,-2 4 0,-1-1 0,1 5 0,-5-1 0,-1-4 0,1 1 0,-1-4 0,-4-2 0,0 3 0,-4 0 0,3 0 0,-2 0 0,3 0 0,-4 1 0,0 5 0,-4-8 0,0 8 0,-4-13 0,-1 3 0,5-4 0,-3-4 0,2 0 0,1-4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14:06.41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647 487 24575,'-18'0'0,"4"-4"0,-6 3 0,5-3 0,6 4 0,-3 0 0,1 0 0,2 0 0,-3 0 0,7-3 0,-2 2 0,3-3 0,-5 1 0,1 2 0,-4-6 0,3-2 0,-6 0 0,2-2 0,-3-1 0,-7-3 0,6 2 0,-3-4 0,5 4 0,2-3 0,-3 3 0,4-2 0,0 2 0,7 1 0,2-4 0,3 4 0,0-5 0,0 5 0,0-4 0,7 4 0,2-5 0,13-1 0,-4 5 0,5-1 0,-1 10 0,3 0 0,-1 4 0,-2 0 0,1 5 0,-5-4 0,4 7 0,-5-4 0,32 34 0,-28-19 0,29 29 0,-40-30 0,3 5 0,-8-11 0,2 4 0,-6-4 0,2 4 0,-3 7 0,0-5 0,-4 11 0,-2-5 0,-7 0 0,-1-1 0,-2-7 0,0 0 0,-7 2 0,5-5 0,-11 2 0,11-11 0,-5 1 0,7-5 0,-7 0 0,-1-5 0,-7 0 0,0-10 0,-11-5 0,8-2 0,-21-6 0,5-6 0,4 6 0,-1-6 0,20 9 0,4 5 0,12-3 0,0 7 0,10 3 0,-2-2 0,3 2 0,3-3 0,2 0 0,3 0 0,0 3 0,0 1 0,0 4 0,3 4 0,2-4 0,-1 7 0,3-2 0,-2-1 0,-1 3 0,4-2 0,-7 3 0,6 0 0,-6 0 0,2 3 0,-3 2 0,4-1 0,-3 3 0,6-2 0,-6 3 0,2 0 0,-3 0 0,0 0 0,0 3 0,0 2 0,0 3 0,-3 0 0,3 7 0,-7 1 0,4 7 0,-5-1 0,0 1 0,0 0 0,-10 0 0,5-7 0,-15 5 0,7-11 0,-1 1 0,-2-8 0,7-3 0,-3-3 0,1-2 0,2-3 0,-3 0 0,4-3 0,-4-2 0,-23-22 0,6 9 0,-18-16 0,26 15 0,-7-1 0,17 3 0,-7 3 0,14-2 0,0 4 0,8-5 0,4 1 0,4 0 0,4 0 0,46-37 0,-29 30 0,37-31 0,-39 43 0,-1 0 0,1 2 0,0 8 0,11-4 0,-8 5 0,20 0 0,-8 0 0,-1 0 0,-2 0 0,-22 0 0,-3 0 0,-10 4 0,-4 0 0,3 4 0,-6 10 0,3 3 0,-4 10 0,0 11 0,-5-8 0,-3 20 0,-2-20 0,-7 9 0,6-19 0,-6-2 0,8-5 0,-6-8 0,6 1 0,-3-9 0,4 3 0,0-4 0,0 0 0,-4 0 0,3-4 0,-3 3 0,0-2 0,3-1 0,-13-6 0,-15-18 0,-3-6 0,-24-16 0,7 3 0,-3-11 0,17 21 0,10-9 0,24 28 0,-1-4 0,7 5 0,2 1 0,-3 0 0,8 0 0,13-14 0,-2 10 0,6-6 0,-5 10 0,-4 7 0,4-2 0,0 6 0,-3-2 0,-2 6 0,-3-3 0,0 4 0,0 0 0,0 0 0,0 0 0,0 0 0,4 4 0,-3 0 0,3 4 0,-4 0 0,0 0 0,0 4 0,0 0 0,-4 23 0,0-15 0,2 33 0,-5-32 0,6 13 0,-7-11 0,0-5 0,0 11 0,0-15 0,0 8 0,0-10 0,0 1 0,-4-5 0,3-1 0,-2-3 0,-1 1 0,0 2 0,-1-3 0,-2 1 0,6 2 0,-6-6 0,2 2 0,-3-3 0,4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13:59.68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2621 3324 24575,'-23'0'0,"12"0"0,-12 0 0,11 0 0,3 0 0,-2 0 0,-1 0 0,-1 0 0,-3 0 0,3 0 0,-9 0 0,8 0 0,-5 0 0,-15 0 0,21 0 0,-21 0 0,3 0 0,10 0 0,-10 0 0,-14 0 0,25 0 0,-23 0 0,28 0 0,-16 0 0,10 0 0,-10 0 0,-3 0 0,17 0 0,-24 0 0,5-7 0,12 6 0,-10-6 0,3 1 0,14 4 0,-17-4 0,15 1 0,5 4 0,-8-4 0,13 2 0,-13 2 0,12-3 0,-12 4 0,3-4 0,1 3 0,-5-8 0,-12 8 0,15-6 0,-11 6 0,-3-9 0,20 9 0,-19-6 0,13-2 0,6 7 0,-8-7 0,10 5 0,-11 3 0,9-3 0,-8 1 0,9 2 0,-3-6 0,3 6 0,-20-9 0,19 8 0,-16-4 0,18 2 0,3 3 0,-6-6 0,-4 6 0,1-6 0,-5 6 0,10-6 0,-8 1 0,6 1 0,-8 1 0,1-5 0,4 6 0,-5-9 0,0 6 0,9-2 0,-8-1 0,3-1 0,1 2 0,-1-1 0,7 4 0,-6-3 0,11 4 0,-10-2 0,12 2 0,-7 1 0,3 2 0,-2-6 0,3 6 0,-1-6 0,-2 6 0,2-7 0,-3 7 0,4-2 0,0-1 0,0 3 0,-4-6 0,3 6 0,-3-2 0,4-1 0,0 3 0,0-3 0,-1 1 0,1 2 0,0-3 0,0 1 0,-4 2 0,0-6 0,-1 6 0,-2-7 0,6 8 0,-7-8 0,7 7 0,-2-6 0,-1 6 0,3-6 0,-7 6 0,7-6 0,-2 6 0,2-3 0,1 4 0,0-3 0,0-2 0,0 1 0,0 0 0,0 1 0,-4-2 0,3 1 0,-3-4 0,0 4 0,0-4 0,-1 3 0,-2-2 0,2-1 0,0-1 0,-2 1 0,6 0 0,-3 4 0,4-4 0,-4 0 0,3-1 0,-6-2 0,6 2 0,-6-3 0,2 0 0,-3 3 0,3-3 0,5 4 0,1 0 0,2 4 0,-3-4 0,4 4 0,-4-4 0,4 0 0,-1-4 0,-2 3 0,3-3 0,-5 4 0,5 0 0,-3 0 0,6 0 0,-6-4 0,6 3 0,-7-7 0,8 7 0,-8-6 0,7 6 0,-2-3 0,-1 1 0,3 2 0,-2-3 0,3 4 0,-4-4 0,3 3 0,-2-6 0,3 2 0,0-3 0,0 3 0,0-9 0,0 8 0,0-27 0,0 13 0,0-8 0,0 7 0,0 5 0,3-1 0,-2-4 0,3 11 0,-1-5 0,-2 1 0,6 4 0,-6-5 0,6 7 0,0-19 0,2 14 0,-2-13 0,1 11 0,-3 5 0,5-11 0,-5 11 0,4-11 0,-5 11 0,2-11 0,1 11 0,-3-5 0,4 7 0,-3-7 0,2 5 0,-3-1 0,4 4 0,-3 2 0,2-3 0,-3 3 0,5-9 0,-4 8 0,3-9 0,-2 0 0,2 6 0,5-20 0,-4 17 0,9-16 0,-8 18 0,4-11 0,-4 4 0,2 1 0,-1-5 0,5 11 0,-5-11 0,4 11 0,1-12 0,2 6 0,3-7 0,-3 7 0,2-5 0,-3 11 0,-3-5 0,8 5 0,-8 1 0,5-1 0,-2-5 0,3 3 0,0-3 0,16-4 0,-17 8 0,18-8 0,-20 10 0,13-3 0,-6 1 0,7-2 0,-1 1 0,13-5 0,-4-6 0,5 4 0,8-17 0,-5 17 0,3-8 0,16 5 0,-30 8 0,31-8 0,-34 8 0,22-6 0,-22 6 0,10 3 0,-12 4 0,-1 0 0,-5 4 0,4-8 0,-5 4 0,14-5 0,-6 5 0,6-4 0,-13 8 0,4-3 0,-5 0 0,0 7 0,5-7 0,-5 8 0,7-4 0,-7 1 0,6-1 0,-6-4 0,0 7 0,5-7 0,-5 8 0,31-14 0,-25 8 0,23-9 0,-36 13 0,12 2 0,-11-1 0,11 2 0,-4 0 0,-1-3 0,5 7 0,-5-7 0,0 3 0,6-1 0,17 3 0,-10-2 0,11 4 0,-19-8 0,-11 8 0,4-4 0,-5 5 0,-1 0 0,0 0 0,-4 0 0,10 0 0,-12 0 0,12 0 0,-13 0 0,13 0 0,-8 0 0,15 0 0,-11 0 0,4 0 0,-5 0 0,5 0 0,-4 4 0,18 1 0,-16 0 0,17 3 0,-19-7 0,11 2 0,-11 1 0,5 0 0,0 4 0,-5-3 0,12 3 0,-13-4 0,6 5 0,0 0 0,-6-4 0,6 3 0,0-2 0,-6 2 0,12-3 0,-11 2 0,1-2 0,-4-1 0,-2 3 0,-1-2 0,4-1 0,-4 3 0,1-2 0,2-1 0,-6 3 0,6-2 0,-6-1 0,6 3 0,-6-2 0,6 3 0,-6-4 0,6 3 0,-6-2 0,3-1 0,0 3 0,-4-2 0,4-1 0,0 3 0,-3-2 0,6-1 0,-3 3 0,1-2 0,2 3 0,-3 0 0,5 0 0,-5 0 0,3-4 0,-2 3 0,-1-2 0,0 3 0,0 0 0,-4 0 0,8-4 0,-4 3 0,1-2 0,2 2 0,-6 1 0,6 0 0,-2 0 0,3 0 0,-4 0 0,26 19 0,-23-14 0,23 14 0,-26-16 0,4-2 0,0 6 0,0-6 0,1 3 0,-1 0 0,0-4 0,-4 4 0,3-4 0,-6 0 0,7 0 0,-8 0 0,8 0 0,-4 0 0,4 4 0,0-3 0,1 6 0,-1-6 0,6 8 0,-4-8 0,5 8 0,-7-8 0,0 7 0,7-2 0,1 5 0,0-4 0,5 4 0,-5-4 0,1 0 0,-3-2 0,-6-5 0,7 6 0,-5-5 0,4 5 0,-6-6 0,1 3 0,-1-2 0,6 8 0,-8-7 0,8 3 0,-13-5 0,6 0 0,-6 0 0,6 0 0,-2 4 0,-1-7 0,4 10 0,-4-10 0,1 10 0,2-6 0,-3 6 0,4-6 0,1 3 0,-1-1 0,-4-2 0,3 6 0,-2-6 0,3 7 0,0-8 0,7 10 0,-5-9 0,4 8 0,-6-8 0,2 13 0,6-11 0,-5 11 0,10-6 0,-4 2 0,1 7 0,3-8 0,-2 7 0,3-8 0,-5 3 0,4 1 0,4 12 0,12-4 0,-9 5 0,5-10 0,-11 6 0,-5-8 0,3 7 0,0 0 0,-3 10 0,17 6 0,-6 6 0,7-7 0,-12-12 0,-1 3 0,-13-16 0,3 11 0,-7-11 0,1 4 0,-3-9 0,9 32 0,-5-25 0,4 27 0,-14-31 0,3 6 0,-4-4 0,2 5 0,2-1 0,-4-4 0,6 11 0,-5-5 0,4 7 0,-8 0 0,4 11 0,-5 27 0,9 30 0,-7-21 0,6 0 0,-8-47 0,0-7 0,0 5 0,0-11 0,0 5 0,0-7 0,-4 7 0,-1-6 0,0 6 0,-6-7 0,5 0 0,-5 0 0,2 0 0,1 1 0,-3-5 0,2 3 0,-7-2 0,-3 5 0,1-2 0,-11 0 0,5 1 0,-7-1 0,0 5 0,0-5 0,-12 7 0,9-6 0,-20 10 0,8-8 0,-23 10 0,9-6 0,-10 2 0,1 4 0,9-13 0,-22 8 0,22-3 0,-21-10 0,21 8 0,-10-11 0,13 0 0,-1 4 0,1-4 0,5 0 0,-1 1 0,-16 6 0,15-5 0,3-2 0,-7 0 0,1-2 0,-13 1 0,-2-5 0,-12 6 0,0-8 0,0 0 0,12 4 0,0 1 0,-15-2 0,21 2 0,3-1 0,6-4 0,-1 0 0,-23 0 0,30 0 0,-16 0 0,25 0 0,-4 0 0,-35 0 0,29-4 0,-14 3 0,35-4 0,-11-1 0,14 0 0,-36-1 0,40 3 0,-23 1 0,35 2 0,-4-3 0,-3 0 0,1 3 0,-1-8 0,7 5 0,1-1 0,-2 2 0,4-1 0,-2 3 0,7-2 0,-4-1 0,-1 3 0,5-6 0,-7 6 0,6-6 0,-7 6 0,4-6 0,0 6 0,3-7 0,-2 8 0,2-4 0,-3 4 0,4-4 0,-4 3 0,4-6 0,-4 6 0,3-6 0,2 3 0,-1-5 0,3 1 0,-2 4 0,3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14:03.78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373 358 24575,'-4'5'0,"0"-2"-9831,-8-3 8341,-1 0 4308,1 0-2818,0 0 1719,4 0-1719,0 0 0,0 0 0,0-3 6784,-1-2-6784,1-3 0,4 0 0,-3 0 0,2-4 0,0-1 0,2-3 0,6 0 0,2 0 0,3-1 0,3 1 0,2 3 0,-1-2 0,4 6 0,-7 1 0,2 4 0,1 1 0,-3 2 0,6-3 0,-3 4 0,5 0 0,-5 0 0,14 11 0,-11-5 0,8 9 0,-7-3 0,-7 0 0,2 4 0,-2 7 0,-1-5 0,-2 4 0,1-5 0,-6-1 0,2 0 0,-6 0 0,-2 0 0,1 0 0,-4 0 0,0-3 0,-1-2 0,-6-3 0,6-3 0,-6-2 0,-5-3 0,6 0 0,-4-3 0,6-2 0,3 1 0,-3-3 0,4 2 0,0-3 0,0 0 0,0 0 0,3 0 0,-2-1 0,6-2 0,-2-2 0,3 0 0,0-2 0,0 2 0,3 1 0,2 0 0,3 0 0,0 3 0,3-3 0,-2 8 0,3-3 0,-1 6 0,-2-3 0,3 4 0,-4 0 0,0 4 0,0 0 0,0 1 0,0 5 0,0-4 0,0 2 0,0 2 0,-4-1 0,3 8 0,-6-1 0,3 6 0,-4 2 0,0 7 0,-5 0 0,-9 12 0,-3-10 0,-7 10 0,3-13 0,3-5 0,-7-5 0,7-8 0,-5-3 0,7-5 0,0 0 0,-14-4 0,10-4 0,-10 3 0,14-10 0,-1 6 0,-5-13 0,7 9 0,-6-8 0,6-3 0,2 3 0,3-13 0,6 12 0,4-4 0,0 5 0,4 1 0,0 0 0,8 3 0,-3 1 0,2 1 0,1 5 0,0-5 0,4 11 0,1-8 0,-1 4 0,0-1 0,0 2 0,-4 3 0,4 0 0,-7 0 0,6 0 0,-6 0 0,2 0 0,-3 3 0,0-2 0,4 6 0,-3-2 0,2 6 0,-3-2 0,0 6 0,1 4 0,-4-1 0,4 11 0,-8-4 0,4 5 0,-5 13 0,-5-10 0,4 10 0,-8-12 0,4-7 0,-5 5 0,-2-11 0,2 4 0,-5-5 0,6-5 0,-7 3 0,7-9 0,-3 1 0,4-4 0,0-2 0,0 3 0,-4-8 0,3 0 0,-6-4 0,6-4 0,-13-3 0,8-2 0,-2-1 0,4-5 0,7-1 0,-1-19 0,1-2 0,5-25 0,0-2 0,0 0 0,0 3 0,7 11 0,20-35 0,-4 39 0,12-18 0,-17 49 0,5 5 0,1 4 0,0 0 0,5 8 0,-4-2 0,-1 7 0,-1-4 0,-7 5 0,0 0 0,0 0 0,-4 0 0,0 4 0,-4 0 0,0 8 0,0-3 0,-4 6 0,4-2 0,-8 3 0,4 18 0,-4-7 0,0 16 0,0-12 0,-5-1 0,4 1 0,-16 12 0,9-10 0,-11 10 0,9-12 0,-3-7 0,2 5 0,-4-11 0,1 1 0,1-4 0,2-6 0,2 2 0,1-6 0,0-2 0,0-3 0,0 0 0,0 0 0,0 0 0,0 0 0,-1 0 0,-2-3 0,2-2 0,-7-6 0,7 2 0,-6-7 0,6 4 0,-7-5 0,7 1 0,1-7 0,5 5 0,3-4 0,0-1 0,0-2 0,0 1 0,0-5 0,3 11 0,2-5 0,6 11 0,-2-4 0,3 4 0,-1 3 0,-2 1 0,7 8 0,-8 0 0,8 4 0,-4 0 0,4 8 0,0-3 0,1 6 0,-5-2 0,5 9 0,-7-4 0,4 11 0,-9-11 0,-1 11 0,-4-5 0,0 0 0,0 5 0,-4-4 0,-2 5 0,-7-5 0,2 4 0,-5-11 0,3 1 0,-3-8 0,3-3 0,-2-3 0,6-2 0,-3-3 0,4 0 0,-4 0 0,3 0 0,-6-4 0,2 0 0,-10-5 0,5 0 0,-11-1 0,5-4 0,-7-2 0,6 1 0,3-2 0,5 4 0,1-3 0,3 0 0,2 0 0,2-7 0,4 5 0,-4-11 0,7 11 0,1-5 0,6 7 0,6-1 0,2 5 0,17-4 0,-11 6 0,18 1 0,-20 6 0,6 3 0,0 0 0,-6 0 0,12 4 0,-11 1 0,5 4 0,-7-1 0,0 3 0,0-2 0,0 6 0,-3-2 0,-2 3 0,-3 0 0,0 0 0,-3 0 0,-2 1 0,-3-1 0,0 0 0,0 6 0,0-4 0,0 5 0,0-7 0,-3 0 0,2-3 0,-6-2 0,6-3 0,-7 4 0,4-3 0,-4 2 0,3-3 0,-2-3 0,3 2 0,-1-3 0,-2 1 0,2-2 0,-3-3 0,4 4 0,-4-3 0,4 2 0,-4-3 0,0 0 0,0 0 0,-1 0 0,1 0 0,0-3 0,0 2 0,0-7 0,0 8 0,-4-8 0,3 4 0,-3-4 0,0-4 0,0 3 0,-4-6 0,3 2 0,-2-3 0,5-7 0,1 5 0,1-1 0,7 3 0,-3 4 0,4-11 0,4 5 0,0-5 0,8 7 0,1 0 0,5-7 0,5 8 0,-4-7 0,4 12 0,-7-6 0,7 11 0,-5-6 0,1 10 0,-4-2 0,-3 3 0,4 0 0,-3 0 0,2 0 0,-2 0 0,-1 3 0,0 2 0,-1-1 0,-2 3 0,3-2 0,-1 6 0,-2-2 0,7 6 0,-2 4 0,-1-1 0,1 5 0,-5-1 0,-1-4 0,1 1 0,-1-4 0,-4-2 0,0 3 0,-4 0 0,3 0 0,-2 0 0,3 0 0,-4 1 0,0 5 0,-4-8 0,0 8 0,-4-13 0,-1 3 0,5-4 0,-3-4 0,2 0 0,1-4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7T21:14:06.41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647 487 24575,'-18'0'0,"4"-4"0,-6 3 0,5-3 0,6 4 0,-3 0 0,1 0 0,2 0 0,-3 0 0,7-3 0,-2 2 0,3-3 0,-5 1 0,1 2 0,-4-6 0,3-2 0,-6 0 0,2-2 0,-3-1 0,-7-3 0,6 2 0,-3-4 0,5 4 0,2-3 0,-3 3 0,4-2 0,0 2 0,7 1 0,2-4 0,3 4 0,0-5 0,0 5 0,0-4 0,7 4 0,2-5 0,13-1 0,-4 5 0,5-1 0,-1 10 0,3 0 0,-1 4 0,-2 0 0,1 5 0,-5-4 0,4 7 0,-5-4 0,32 34 0,-28-19 0,29 29 0,-40-30 0,3 5 0,-8-11 0,2 4 0,-6-4 0,2 4 0,-3 7 0,0-5 0,-4 11 0,-2-5 0,-7 0 0,-1-1 0,-2-7 0,0 0 0,-7 2 0,5-5 0,-11 2 0,11-11 0,-5 1 0,7-5 0,-7 0 0,-1-5 0,-7 0 0,0-10 0,-11-5 0,8-2 0,-21-6 0,5-6 0,4 6 0,-1-6 0,20 9 0,4 5 0,12-3 0,0 7 0,10 3 0,-2-2 0,3 2 0,3-3 0,2 0 0,3 0 0,0 3 0,0 1 0,0 4 0,3 4 0,2-4 0,-1 7 0,3-2 0,-2-1 0,-1 3 0,4-2 0,-7 3 0,6 0 0,-6 0 0,2 3 0,-3 2 0,4-1 0,-3 3 0,6-2 0,-6 3 0,2 0 0,-3 0 0,0 0 0,0 3 0,0 2 0,0 3 0,-3 0 0,3 7 0,-7 1 0,4 7 0,-5-1 0,0 1 0,0 0 0,-10 0 0,5-7 0,-15 5 0,7-11 0,-1 1 0,-2-8 0,7-3 0,-3-3 0,1-2 0,2-3 0,-3 0 0,4-3 0,-4-2 0,-23-22 0,6 9 0,-18-16 0,26 15 0,-7-1 0,17 3 0,-7 3 0,14-2 0,0 4 0,8-5 0,4 1 0,4 0 0,4 0 0,46-37 0,-29 30 0,37-31 0,-39 43 0,-1 0 0,1 2 0,0 8 0,11-4 0,-8 5 0,20 0 0,-8 0 0,-1 0 0,-2 0 0,-22 0 0,-3 0 0,-10 4 0,-4 0 0,3 4 0,-6 10 0,3 3 0,-4 10 0,0 11 0,-5-8 0,-3 20 0,-2-20 0,-7 9 0,6-19 0,-6-2 0,8-5 0,-6-8 0,6 1 0,-3-9 0,4 3 0,0-4 0,0 0 0,-4 0 0,3-4 0,-3 3 0,0-2 0,3-1 0,-13-6 0,-15-18 0,-3-6 0,-24-16 0,7 3 0,-3-11 0,17 21 0,10-9 0,24 28 0,-1-4 0,7 5 0,2 1 0,-3 0 0,8 0 0,13-14 0,-2 10 0,6-6 0,-5 10 0,-4 7 0,4-2 0,0 6 0,-3-2 0,-2 6 0,-3-3 0,0 4 0,0 0 0,0 0 0,0 0 0,0 0 0,4 4 0,-3 0 0,3 4 0,-4 0 0,0 0 0,0 4 0,0 0 0,-4 23 0,0-15 0,2 33 0,-5-32 0,6 13 0,-7-11 0,0-5 0,0 11 0,0-15 0,0 8 0,0-10 0,0 1 0,-4-5 0,3-1 0,-2-3 0,-1 1 0,0 2 0,-1-3 0,-2 1 0,6 2 0,-6-6 0,2 2 0,-3-3 0,4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D9DF4-37ED-4820-AC9C-7823BB7FCB0F}" type="datetimeFigureOut">
              <a:rPr kumimoji="1" lang="ja-JP" altLang="en-US" smtClean="0"/>
              <a:t>2025/8/6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E1DE8-938E-447C-BA1E-81F97EE64C9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911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2F1BC-D28C-4A12-906D-9B2567F9C9B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31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AE5A6-67EE-C0B4-C59D-8B584773A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71AFB63-EEA4-6476-E9AF-5CB1B34A8E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9540401-C4F5-A7F3-F8AF-3AB388D85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89645C-9858-EF88-20B8-F984B88E3B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E1DE8-938E-447C-BA1E-81F97EE64C9A}" type="slidenum">
              <a:rPr kumimoji="1" lang="ja-JP" altLang="en-US" smtClean="0"/>
              <a:t>198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5686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AE5A6-67EE-C0B4-C59D-8B584773A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71AFB63-EEA4-6476-E9AF-5CB1B34A8E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9540401-C4F5-A7F3-F8AF-3AB388D85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89645C-9858-EF88-20B8-F984B88E3B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E1DE8-938E-447C-BA1E-81F97EE64C9A}" type="slidenum">
              <a:rPr kumimoji="1" lang="ja-JP" altLang="en-US" smtClean="0"/>
              <a:t>199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372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AE5A6-67EE-C0B4-C59D-8B584773A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71AFB63-EEA4-6476-E9AF-5CB1B34A8E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9540401-C4F5-A7F3-F8AF-3AB388D85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F89645C-9858-EF88-20B8-F984B88E3B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E1DE8-938E-447C-BA1E-81F97EE64C9A}" type="slidenum">
              <a:rPr kumimoji="1" lang="ja-JP" altLang="en-US" smtClean="0"/>
              <a:t>203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7705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8112C-78EA-3717-9B6D-9F4EC4B4B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83A2A50-E5CE-9E9E-ACB9-3AB1EF1581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57752B0-5FEB-B5A0-C032-469FE4C00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1DE984-E9D6-8134-7581-BD4DD23612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E1DE8-938E-447C-BA1E-81F97EE64C9A}" type="slidenum">
              <a:rPr kumimoji="1" lang="ja-JP" altLang="en-US" smtClean="0"/>
              <a:t>204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4898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2F1BC-D28C-4A12-906D-9B2567F9C9B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434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標本化するときの一つ一つの区画をピクセルという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5307-A113-47C9-8C6D-EE564A712D28}" type="slidenum">
              <a:rPr lang="ja-JP" altLang="en-US" smtClean="0">
                <a:solidFill>
                  <a:prstClr val="black"/>
                </a:solidFill>
              </a:rPr>
              <a:pPr/>
              <a:t>165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96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標本化するときの一つ一つの区画をピクセルという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5307-A113-47C9-8C6D-EE564A712D28}" type="slidenum">
              <a:rPr lang="ja-JP" altLang="en-US" smtClean="0">
                <a:solidFill>
                  <a:prstClr val="black"/>
                </a:solidFill>
              </a:rPr>
              <a:pPr/>
              <a:t>174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843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１ピクセルあたり８ビット，３色で</a:t>
            </a:r>
            <a:r>
              <a:rPr kumimoji="1" lang="en-US" altLang="ja-JP" dirty="0"/>
              <a:t>24</a:t>
            </a:r>
            <a:r>
              <a:rPr kumimoji="1" lang="ja-JP" altLang="en-US" dirty="0"/>
              <a:t>ビット用いて量子化を行うと，</a:t>
            </a:r>
            <a:r>
              <a:rPr kumimoji="1" lang="en-US" altLang="ja-JP" dirty="0"/>
              <a:t>16,777,216</a:t>
            </a:r>
            <a:r>
              <a:rPr kumimoji="1" lang="ja-JP" altLang="en-US" dirty="0"/>
              <a:t>種類の色が表現できる。この画像をフルカラー画像という。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5307-A113-47C9-8C6D-EE564A712D28}" type="slidenum">
              <a:rPr lang="ja-JP" altLang="en-US" smtClean="0">
                <a:solidFill>
                  <a:prstClr val="black"/>
                </a:solidFill>
              </a:rPr>
              <a:pPr/>
              <a:t>175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324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１ピクセルあたり８ビット，３色で</a:t>
            </a:r>
            <a:r>
              <a:rPr kumimoji="1" lang="en-US" altLang="ja-JP" dirty="0"/>
              <a:t>24</a:t>
            </a:r>
            <a:r>
              <a:rPr kumimoji="1" lang="ja-JP" altLang="en-US" dirty="0"/>
              <a:t>ビット用いて量子化を行うと，</a:t>
            </a:r>
            <a:r>
              <a:rPr kumimoji="1" lang="en-US" altLang="ja-JP" dirty="0"/>
              <a:t>16,777,216</a:t>
            </a:r>
            <a:r>
              <a:rPr kumimoji="1" lang="ja-JP" altLang="en-US" dirty="0"/>
              <a:t>種類の色が表現できる。この画像をフルカラー画像という。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5307-A113-47C9-8C6D-EE564A712D28}" type="slidenum">
              <a:rPr lang="ja-JP" altLang="en-US" smtClean="0">
                <a:solidFill>
                  <a:prstClr val="black"/>
                </a:solidFill>
              </a:rPr>
              <a:pPr/>
              <a:t>176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32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色を強くすると明るくなり白に近づく→加法混色</a:t>
            </a:r>
            <a:endParaRPr kumimoji="1" lang="en-US" altLang="ja-JP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スマートフォンの画面に水滴が落ちると、</a:t>
            </a:r>
            <a:r>
              <a:rPr kumimoji="1" lang="en-US" altLang="ja-JP" dirty="0"/>
              <a:t>RGB</a:t>
            </a:r>
            <a:r>
              <a:rPr kumimoji="1" lang="ja-JP" altLang="en-US" dirty="0"/>
              <a:t>の点が見えることがある</a:t>
            </a:r>
            <a:endParaRPr kumimoji="1" lang="en-US" altLang="ja-JP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カラー印刷では、黒を多数使うこと・鮮明な黒にすることを目的に、黒インクも利用する</a:t>
            </a: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5307-A113-47C9-8C6D-EE564A712D28}" type="slidenum">
              <a:rPr lang="ja-JP" altLang="en-US" smtClean="0">
                <a:solidFill>
                  <a:prstClr val="black"/>
                </a:solidFill>
              </a:rPr>
              <a:pPr/>
              <a:t>177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53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色を強くすると明るくなり白に近づく→加法混色</a:t>
            </a:r>
            <a:endParaRPr kumimoji="1" lang="en-US" altLang="ja-JP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スマートフォンの画面に水滴が落ちると、</a:t>
            </a:r>
            <a:r>
              <a:rPr kumimoji="1" lang="en-US" altLang="ja-JP" dirty="0"/>
              <a:t>RGB</a:t>
            </a:r>
            <a:r>
              <a:rPr kumimoji="1" lang="ja-JP" altLang="en-US" dirty="0"/>
              <a:t>の点が見えることがある</a:t>
            </a:r>
            <a:endParaRPr kumimoji="1" lang="en-US" altLang="ja-JP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カラー印刷では、黒を多数使うこと・鮮明な黒にすることを目的に、黒インクも利用する</a:t>
            </a: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5307-A113-47C9-8C6D-EE564A712D28}" type="slidenum">
              <a:rPr lang="ja-JP" altLang="en-US" smtClean="0">
                <a:solidFill>
                  <a:prstClr val="black"/>
                </a:solidFill>
              </a:rPr>
              <a:pPr/>
              <a:t>178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750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B5307-A113-47C9-8C6D-EE564A712D28}" type="slidenum">
              <a:rPr lang="ja-JP" altLang="en-US" smtClean="0">
                <a:solidFill>
                  <a:prstClr val="black"/>
                </a:solidFill>
              </a:rPr>
              <a:pPr/>
              <a:t>179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26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74677" y="2230892"/>
            <a:ext cx="11525251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74675" y="4700588"/>
            <a:ext cx="9144000" cy="1655762"/>
          </a:xfrm>
        </p:spPr>
        <p:txBody>
          <a:bodyPr/>
          <a:lstStyle>
            <a:lvl1pPr marL="342866" indent="-342866" algn="l"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4" name="直角三角形 3">
            <a:extLst>
              <a:ext uri="{FF2B5EF4-FFF2-40B4-BE49-F238E27FC236}">
                <a16:creationId xmlns:a16="http://schemas.microsoft.com/office/drawing/2014/main" id="{6361FBCC-8071-A941-A98D-FCED3B917D34}"/>
              </a:ext>
            </a:extLst>
          </p:cNvPr>
          <p:cNvSpPr/>
          <p:nvPr userDrawn="1"/>
        </p:nvSpPr>
        <p:spPr>
          <a:xfrm rot="5400000">
            <a:off x="118290" y="118290"/>
            <a:ext cx="975992" cy="975992"/>
          </a:xfrm>
          <a:prstGeom prst="rtTriangle">
            <a:avLst/>
          </a:prstGeom>
          <a:solidFill>
            <a:schemeClr val="bg1">
              <a:lumMod val="9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221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通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12192000" cy="880336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UD Digi Kyokasho NP-R" panose="02020400000000000000" pitchFamily="18" charset="-128"/>
                <a:ea typeface="UD Digi Kyokasho NP-R" panose="02020400000000000000" pitchFamily="18" charset="-128"/>
              </a:defRPr>
            </a:lvl2pPr>
            <a:lvl3pPr>
              <a:defRPr>
                <a:latin typeface="UD Digi Kyokasho NP-R" panose="02020400000000000000" pitchFamily="18" charset="-128"/>
                <a:ea typeface="UD Digi Kyokasho NP-R" panose="02020400000000000000" pitchFamily="18" charset="-128"/>
              </a:defRPr>
            </a:lvl3pPr>
            <a:lvl4pPr>
              <a:defRPr>
                <a:latin typeface="UD Digi Kyokasho NP-R" panose="02020400000000000000" pitchFamily="18" charset="-128"/>
                <a:ea typeface="UD Digi Kyokasho NP-R" panose="02020400000000000000" pitchFamily="18" charset="-128"/>
              </a:defRPr>
            </a:lvl4pPr>
            <a:lvl5pPr>
              <a:defRPr>
                <a:latin typeface="UD Digi Kyokasho NP-R" panose="02020400000000000000" pitchFamily="18" charset="-128"/>
                <a:ea typeface="UD Digi Kyokasho NP-R" panose="02020400000000000000" pitchFamily="18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7" name="正方形/長方形 6"/>
          <p:cNvSpPr/>
          <p:nvPr userDrawn="1"/>
        </p:nvSpPr>
        <p:spPr>
          <a:xfrm>
            <a:off x="255817" y="237218"/>
            <a:ext cx="144235" cy="42454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6" name="タイトル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841563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通常（行間狭い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12192000" cy="880336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spcAft>
                <a:spcPts val="200"/>
              </a:spcAft>
              <a:defRPr/>
            </a:lvl2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7" name="正方形/長方形 6"/>
          <p:cNvSpPr/>
          <p:nvPr userDrawn="1"/>
        </p:nvSpPr>
        <p:spPr>
          <a:xfrm>
            <a:off x="255817" y="237218"/>
            <a:ext cx="144235" cy="42454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6" name="タイトル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109923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手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12192000" cy="880336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Clr>
                <a:schemeClr val="accent5"/>
              </a:buClr>
              <a:buFont typeface="+mj-lt"/>
              <a:buNone/>
              <a:defRPr/>
            </a:lvl1pPr>
            <a:lvl2pPr marL="766276" indent="-514302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800" b="1">
                <a:latin typeface="+mj-ea"/>
                <a:ea typeface="+mj-ea"/>
              </a:defRPr>
            </a:lvl2pPr>
            <a:lvl3pPr marL="882813" indent="-342866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7" name="正方形/長方形 6"/>
          <p:cNvSpPr/>
          <p:nvPr userDrawn="1"/>
        </p:nvSpPr>
        <p:spPr>
          <a:xfrm>
            <a:off x="255817" y="237218"/>
            <a:ext cx="144235" cy="42454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6" name="タイトル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0757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12192000" cy="880336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255817" y="237218"/>
            <a:ext cx="144235" cy="42454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dirty="0"/>
          </a:p>
        </p:txBody>
      </p:sp>
      <p:sp>
        <p:nvSpPr>
          <p:cNvPr id="14" name="フッター プレースホルダー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15" name="スライド番号プレースホルダー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6" name="タイトル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05487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51" y="1536700"/>
            <a:ext cx="11493500" cy="5029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CE47A-B16A-41F3-B8DF-5822B7BD6800}" type="slidenum">
              <a:rPr lang="ja-JP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ja-JP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23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-52184" y="6349201"/>
            <a:ext cx="10535947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1408576" y="6356360"/>
            <a:ext cx="612321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79664" y="237219"/>
            <a:ext cx="11917136" cy="5411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332015" y="1175612"/>
            <a:ext cx="11993336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433061" y="6380172"/>
            <a:ext cx="563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7FC06C90-1B6D-46EC-89B0-C936B47E5AB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3"/>
          </p:nvPr>
        </p:nvSpPr>
        <p:spPr>
          <a:xfrm>
            <a:off x="274867" y="6374585"/>
            <a:ext cx="10050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FFFFFF"/>
                </a:solidFill>
                <a:effectLst>
                  <a:outerShdw blurRad="241300" sx="102000" sy="102000" algn="ctr" rotWithShape="0">
                    <a:prstClr val="black">
                      <a:alpha val="57000"/>
                    </a:prst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10483769" y="6457117"/>
            <a:ext cx="9492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00" dirty="0">
                <a:solidFill>
                  <a:schemeClr val="bg1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©2025 </a:t>
            </a:r>
            <a:r>
              <a:rPr kumimoji="1" lang="en-US" altLang="ja-JP" sz="700" dirty="0" err="1">
                <a:solidFill>
                  <a:schemeClr val="bg1">
                    <a:lumMod val="7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YuichiOIE</a:t>
            </a:r>
            <a:endParaRPr kumimoji="1" lang="ja-JP" altLang="en-US" sz="700" dirty="0">
              <a:solidFill>
                <a:schemeClr val="bg1">
                  <a:lumMod val="7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709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1" r:id="rId2"/>
    <p:sldLayoutId id="2147483660" r:id="rId3"/>
    <p:sldLayoutId id="2147483659" r:id="rId4"/>
    <p:sldLayoutId id="2147483661" r:id="rId5"/>
    <p:sldLayoutId id="2147483662" r:id="rId6"/>
  </p:sldLayoutIdLst>
  <p:hf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kumimoji="1" sz="2800" b="1" kern="120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</p:titleStyle>
    <p:bodyStyle>
      <a:lvl1pPr marL="0" indent="0" algn="l" defTabSz="914309" rtl="0" eaLnBrk="1" latinLnBrk="0" hangingPunct="1">
        <a:lnSpc>
          <a:spcPct val="100000"/>
        </a:lnSpc>
        <a:spcBef>
          <a:spcPts val="4000"/>
        </a:spcBef>
        <a:buFont typeface="Arial" panose="020B0604020202020204" pitchFamily="34" charset="0"/>
        <a:buNone/>
        <a:defRPr kumimoji="1" sz="2900" b="1" kern="1200" spc="120" baseline="0">
          <a:solidFill>
            <a:schemeClr val="tx1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359966" indent="0" algn="l" defTabSz="914309" rtl="0" eaLnBrk="1" latinLnBrk="0" hangingPunct="1">
        <a:lnSpc>
          <a:spcPct val="95000"/>
        </a:lnSpc>
        <a:spcBef>
          <a:spcPts val="900"/>
        </a:spcBef>
        <a:spcAft>
          <a:spcPts val="300"/>
        </a:spcAft>
        <a:buFont typeface="Arial" panose="020B0604020202020204" pitchFamily="34" charset="0"/>
        <a:buNone/>
        <a:defRPr kumimoji="1" sz="2600" kern="1200" spc="111" baseline="0">
          <a:solidFill>
            <a:schemeClr val="tx1"/>
          </a:solidFill>
          <a:latin typeface="+mn-ea"/>
          <a:ea typeface="+mn-ea"/>
          <a:cs typeface="+mn-cs"/>
        </a:defRPr>
      </a:lvl2pPr>
      <a:lvl3pPr marL="539947" indent="0" algn="l" defTabSz="914309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kumimoji="1" sz="2400" kern="1200">
          <a:solidFill>
            <a:schemeClr val="tx1"/>
          </a:solidFill>
          <a:latin typeface="+mn-ea"/>
          <a:ea typeface="+mn-ea"/>
          <a:cs typeface="+mn-cs"/>
        </a:defRPr>
      </a:lvl3pPr>
      <a:lvl4pPr marL="1371464" indent="0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4pPr>
      <a:lvl5pPr marL="1828618" indent="0" algn="l" defTabSz="914309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kumimoji="1" sz="20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30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emf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5" Type="http://schemas.openxmlformats.org/officeDocument/2006/relationships/image" Target="../media/image34.png"/><Relationship Id="rId4" Type="http://schemas.openxmlformats.org/officeDocument/2006/relationships/customXml" Target="../ink/ink2.xm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customXml" Target="../ink/ink5.xml"/><Relationship Id="rId4" Type="http://schemas.openxmlformats.org/officeDocument/2006/relationships/image" Target="../media/image3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9.xml"/><Relationship Id="rId5" Type="http://schemas.openxmlformats.org/officeDocument/2006/relationships/image" Target="../media/image34.png"/><Relationship Id="rId4" Type="http://schemas.openxmlformats.org/officeDocument/2006/relationships/customXml" Target="../ink/ink8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2.xml"/><Relationship Id="rId5" Type="http://schemas.openxmlformats.org/officeDocument/2006/relationships/image" Target="../media/image34.png"/><Relationship Id="rId4" Type="http://schemas.openxmlformats.org/officeDocument/2006/relationships/customXml" Target="../ink/ink11.xml"/><Relationship Id="rId9" Type="http://schemas.openxmlformats.org/officeDocument/2006/relationships/image" Target="../media/image33.sv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customXml" Target="../ink/ink13.xml"/><Relationship Id="rId7" Type="http://schemas.openxmlformats.org/officeDocument/2006/relationships/customXml" Target="../ink/ink1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customXml" Target="../ink/ink14.xml"/><Relationship Id="rId4" Type="http://schemas.openxmlformats.org/officeDocument/2006/relationships/image" Target="../media/image33.png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e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1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26.png"/><Relationship Id="rId4" Type="http://schemas.openxmlformats.org/officeDocument/2006/relationships/image" Target="../media/image37.emf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emf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emf"/><Relationship Id="rId4" Type="http://schemas.openxmlformats.org/officeDocument/2006/relationships/image" Target="../media/image37.emf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7.emf"/></Relationships>
</file>

<file path=ppt/slides/_rels/slide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26.png"/><Relationship Id="rId4" Type="http://schemas.openxmlformats.org/officeDocument/2006/relationships/image" Target="../media/image42.png"/><Relationship Id="rId9" Type="http://schemas.openxmlformats.org/officeDocument/2006/relationships/image" Target="../media/image28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emf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画像・音・動画・文字のデジタル化</a:t>
            </a:r>
            <a:endParaRPr lang="ja-JP" altLang="en-US" dirty="0"/>
          </a:p>
        </p:txBody>
      </p:sp>
      <p:sp>
        <p:nvSpPr>
          <p:cNvPr id="9" name="字幕 8">
            <a:extLst>
              <a:ext uri="{FF2B5EF4-FFF2-40B4-BE49-F238E27FC236}">
                <a16:creationId xmlns:a16="http://schemas.microsoft.com/office/drawing/2014/main" id="{658BC50F-A5FC-CD4B-B7D6-3C675FD91B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47676C-92FC-40D6-9031-D9E3B859532C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9612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E2FF9C1D-D4E0-003F-6FCB-AF421D256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6B3EE-B3EC-A77F-FFEC-4DCDC5B5C5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CDB8E2F3-8259-1D42-43A5-8446D9A73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DDFB668-EA24-7D41-8CC3-C2B4077D5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7425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073FB21-B6F5-36CE-FB5C-ADE22776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A46304ED-05D5-86BF-6E73-750A27028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3CEACA4-A2ED-CF0B-7401-B2D7FAA20A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100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FAFD7E7-3CAB-17B2-F11F-ECD09714C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E9DAB6B-F0E9-334F-CE45-968E62D22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1838132"/>
            <a:ext cx="96587" cy="26906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0C7C74B-E941-2FF2-911C-C331029D6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1838132"/>
            <a:ext cx="96587" cy="26906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A249840-1A9D-F22C-DE87-4272DB1B4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1838132"/>
            <a:ext cx="96587" cy="26906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AF4C815-F4CF-785E-F6F4-EEB813B2E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1838132"/>
            <a:ext cx="96587" cy="26906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F34809A-7377-A784-56B9-4EE56BD5D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1838132"/>
            <a:ext cx="96587" cy="26906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C698947-6374-D870-D95F-4E1D36F12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1838132"/>
            <a:ext cx="96587" cy="26906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A507B19-9E7E-99F8-DE35-34AD8A575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1838132"/>
            <a:ext cx="96587" cy="26906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D9349558-847E-525C-DF95-1E5CCC6F8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1838132"/>
            <a:ext cx="96587" cy="269065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0CD07085-CC74-06CD-5669-E81270DA9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258153"/>
            <a:ext cx="96587" cy="269065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26B3942E-0D1D-6D5E-63B0-A171FD0FE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258153"/>
            <a:ext cx="96587" cy="269065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21F06F01-76F3-62AB-3485-7B1606AE2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258153"/>
            <a:ext cx="96587" cy="26906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DD56B2D7-C346-F41F-3D0F-BC5CD5D56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258153"/>
            <a:ext cx="96587" cy="269065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30B8A525-E9DA-51A3-1816-E9EFCB286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258153"/>
            <a:ext cx="96587" cy="269065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EEC8EC9E-652C-154C-D9AA-2B5227716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258153"/>
            <a:ext cx="96587" cy="26906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F3F9AB0E-C599-FB3A-6381-613B50D9B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258153"/>
            <a:ext cx="96587" cy="26906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05E75EA2-0FE7-9FA4-1C6C-6B346F8BA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258153"/>
            <a:ext cx="96587" cy="269065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BF9D4BA2-DB56-22F8-6C34-2F36C50BF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678174"/>
            <a:ext cx="96587" cy="269065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01FF759E-E8AD-255F-7B08-B82C38250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678174"/>
            <a:ext cx="96587" cy="269065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256052DB-4295-EB76-7876-A50DCA986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7A09D3D4-8A76-470D-84CB-209EC4F2E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86168C54-06C0-AB50-E699-E4F5CAC58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54243F4E-2FB1-7420-7D6B-FA11323E2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219B6EEA-767D-8C70-A701-05C1E9A22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77572BA2-FBB9-5F2C-5AFF-6564F83CC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2D2CE9F7-C5D8-61CF-971B-89D69B57B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DFB094DB-41E1-ADB8-724F-370785FFA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CA95D6D3-0534-C43F-FFCF-38B970952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678174"/>
            <a:ext cx="96587" cy="269065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FE981A2A-B710-5BA3-264C-487E61743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678174"/>
            <a:ext cx="96587" cy="269065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9CD11FE2-EEAA-D373-28FD-7050F7F8A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098195"/>
            <a:ext cx="96587" cy="269065"/>
          </a:xfrm>
          <a:prstGeom prst="rect">
            <a:avLst/>
          </a:prstGeom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D4F323F1-41DA-1057-3FA5-C0DC771A6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529A781F-1534-4F4F-A01B-76F2AC830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BDE01415-C723-A5C8-6C15-B08887AB5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id="{C5486712-00E5-E4FD-288B-505D02EA2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5BD5A34D-CDD0-F207-8216-35D0FA0FA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098195"/>
            <a:ext cx="96587" cy="269065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CBC14A13-B586-221B-5ACA-DEC596C59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098195"/>
            <a:ext cx="96587" cy="269065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CBA25B30-6E59-D104-7204-F830BB88E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098195"/>
            <a:ext cx="96587" cy="269065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813E1554-44BF-0547-4AD8-7702D8067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65C57982-8195-2F1F-EAE3-416054D97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1828F0C1-71A7-D7D3-694B-CFD38356A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098195"/>
            <a:ext cx="96587" cy="269065"/>
          </a:xfrm>
          <a:prstGeom prst="rect">
            <a:avLst/>
          </a:prstGeom>
        </p:spPr>
      </p:pic>
      <p:pic>
        <p:nvPicPr>
          <p:cNvPr id="132" name="図 131">
            <a:extLst>
              <a:ext uri="{FF2B5EF4-FFF2-40B4-BE49-F238E27FC236}">
                <a16:creationId xmlns:a16="http://schemas.microsoft.com/office/drawing/2014/main" id="{B295B581-E4C4-C257-FDD9-29BE9954D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269A15B3-6FA9-9255-2653-EE6C7A61F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548C1D89-A179-ADF6-6DBD-CF91951C1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518216"/>
            <a:ext cx="96587" cy="269065"/>
          </a:xfrm>
          <a:prstGeom prst="rect">
            <a:avLst/>
          </a:prstGeom>
        </p:spPr>
      </p:pic>
      <p:pic>
        <p:nvPicPr>
          <p:cNvPr id="128" name="図 127">
            <a:extLst>
              <a:ext uri="{FF2B5EF4-FFF2-40B4-BE49-F238E27FC236}">
                <a16:creationId xmlns:a16="http://schemas.microsoft.com/office/drawing/2014/main" id="{9AB0CBB3-EB47-964D-CEF1-32D5C967E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518216"/>
            <a:ext cx="96587" cy="269065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F5D79857-3BC3-3FA0-90D1-70B899413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582380AB-2D9F-E3FF-20CF-5D0F217A7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4" name="図 123">
            <a:extLst>
              <a:ext uri="{FF2B5EF4-FFF2-40B4-BE49-F238E27FC236}">
                <a16:creationId xmlns:a16="http://schemas.microsoft.com/office/drawing/2014/main" id="{08A7FF16-192A-934F-B0A6-4B5A7F89D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518216"/>
            <a:ext cx="96587" cy="269065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3F56CF67-D68D-D48D-03B1-24937DE23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CE15F645-6519-7AA3-3454-94520A618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39FF7162-2214-93BA-6B99-412ACEDD0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518216"/>
            <a:ext cx="96587" cy="269065"/>
          </a:xfrm>
          <a:prstGeom prst="rect">
            <a:avLst/>
          </a:prstGeom>
        </p:spPr>
      </p:pic>
      <p:pic>
        <p:nvPicPr>
          <p:cNvPr id="118" name="図 117">
            <a:extLst>
              <a:ext uri="{FF2B5EF4-FFF2-40B4-BE49-F238E27FC236}">
                <a16:creationId xmlns:a16="http://schemas.microsoft.com/office/drawing/2014/main" id="{84EFF60A-195B-AF41-755C-2F16FA027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CF985C7F-1D7F-A449-F947-8B8B08598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9F84E470-AD48-9A3B-0C8F-313666959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8" name="図 157">
            <a:extLst>
              <a:ext uri="{FF2B5EF4-FFF2-40B4-BE49-F238E27FC236}">
                <a16:creationId xmlns:a16="http://schemas.microsoft.com/office/drawing/2014/main" id="{242694C3-B9F9-C9E2-68A0-9CFF6DF0C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BD537055-A1C6-6E95-9BB6-678E87121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938237"/>
            <a:ext cx="96587" cy="269065"/>
          </a:xfrm>
          <a:prstGeom prst="rect">
            <a:avLst/>
          </a:prstGeom>
        </p:spPr>
      </p:pic>
      <p:pic>
        <p:nvPicPr>
          <p:cNvPr id="153" name="図 152">
            <a:extLst>
              <a:ext uri="{FF2B5EF4-FFF2-40B4-BE49-F238E27FC236}">
                <a16:creationId xmlns:a16="http://schemas.microsoft.com/office/drawing/2014/main" id="{C133D75F-BF8F-B244-3653-1ECF1F1FE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938237"/>
            <a:ext cx="96587" cy="269065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B695A704-6E88-5AB1-D7B2-F58A23BEA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938237"/>
            <a:ext cx="96587" cy="269065"/>
          </a:xfrm>
          <a:prstGeom prst="rect">
            <a:avLst/>
          </a:prstGeom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973FE07A-551A-F209-4565-70E4BDB51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938237"/>
            <a:ext cx="96587" cy="269065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F32E4B73-4CAE-3EA3-F62D-D2D6951B0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938237"/>
            <a:ext cx="96587" cy="269065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E245A9C9-B674-3D6A-1F47-34C3D7567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938237"/>
            <a:ext cx="96587" cy="269065"/>
          </a:xfrm>
          <a:prstGeom prst="rect">
            <a:avLst/>
          </a:prstGeom>
        </p:spPr>
      </p:pic>
      <p:pic>
        <p:nvPicPr>
          <p:cNvPr id="143" name="図 142">
            <a:extLst>
              <a:ext uri="{FF2B5EF4-FFF2-40B4-BE49-F238E27FC236}">
                <a16:creationId xmlns:a16="http://schemas.microsoft.com/office/drawing/2014/main" id="{6AD08545-55DF-B460-25E8-DC39D4613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CB7D61E5-E4FC-A84B-95A5-44BF35FFC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82" name="図 181">
            <a:extLst>
              <a:ext uri="{FF2B5EF4-FFF2-40B4-BE49-F238E27FC236}">
                <a16:creationId xmlns:a16="http://schemas.microsoft.com/office/drawing/2014/main" id="{65B33B02-127B-177D-D058-CACD9B550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358258"/>
            <a:ext cx="96587" cy="269065"/>
          </a:xfrm>
          <a:prstGeom prst="rect">
            <a:avLst/>
          </a:prstGeom>
        </p:spPr>
      </p:pic>
      <p:pic>
        <p:nvPicPr>
          <p:cNvPr id="180" name="図 179">
            <a:extLst>
              <a:ext uri="{FF2B5EF4-FFF2-40B4-BE49-F238E27FC236}">
                <a16:creationId xmlns:a16="http://schemas.microsoft.com/office/drawing/2014/main" id="{C3FB18B8-7607-AB59-A5F7-B348AF384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81" name="図 180">
            <a:extLst>
              <a:ext uri="{FF2B5EF4-FFF2-40B4-BE49-F238E27FC236}">
                <a16:creationId xmlns:a16="http://schemas.microsoft.com/office/drawing/2014/main" id="{8A59525F-EA80-A0E0-B67E-98E101CF1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78" name="図 177">
            <a:extLst>
              <a:ext uri="{FF2B5EF4-FFF2-40B4-BE49-F238E27FC236}">
                <a16:creationId xmlns:a16="http://schemas.microsoft.com/office/drawing/2014/main" id="{E5B89041-90E9-96DD-0E17-3D5FA2913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9" name="図 178">
            <a:extLst>
              <a:ext uri="{FF2B5EF4-FFF2-40B4-BE49-F238E27FC236}">
                <a16:creationId xmlns:a16="http://schemas.microsoft.com/office/drawing/2014/main" id="{C2F29EBE-05DA-9110-4DA1-37F9F8368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5A61D9FD-DF5A-9DDD-B0E3-37EE6B5C7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7" name="図 176">
            <a:extLst>
              <a:ext uri="{FF2B5EF4-FFF2-40B4-BE49-F238E27FC236}">
                <a16:creationId xmlns:a16="http://schemas.microsoft.com/office/drawing/2014/main" id="{96E59603-E090-EADC-A871-AFCC214F3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4" name="図 173">
            <a:extLst>
              <a:ext uri="{FF2B5EF4-FFF2-40B4-BE49-F238E27FC236}">
                <a16:creationId xmlns:a16="http://schemas.microsoft.com/office/drawing/2014/main" id="{8ECF1A69-6468-C805-7ED9-0E5F43EDA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41CC641E-0505-0EA9-87DA-EC6D62DE7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E3CECBC7-DFAA-1B77-0395-A13F33A48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3" name="図 172">
            <a:extLst>
              <a:ext uri="{FF2B5EF4-FFF2-40B4-BE49-F238E27FC236}">
                <a16:creationId xmlns:a16="http://schemas.microsoft.com/office/drawing/2014/main" id="{45B6D105-2BE4-595B-54FF-5B7690DFB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0" name="図 169">
            <a:extLst>
              <a:ext uri="{FF2B5EF4-FFF2-40B4-BE49-F238E27FC236}">
                <a16:creationId xmlns:a16="http://schemas.microsoft.com/office/drawing/2014/main" id="{4C2F18B8-16F1-5DB3-A26D-C12FC17B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71" name="図 170">
            <a:extLst>
              <a:ext uri="{FF2B5EF4-FFF2-40B4-BE49-F238E27FC236}">
                <a16:creationId xmlns:a16="http://schemas.microsoft.com/office/drawing/2014/main" id="{47249916-C493-B900-A198-E3396199F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36145F3F-7828-C657-7D0D-F95CE49EE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358258"/>
            <a:ext cx="96587" cy="269065"/>
          </a:xfrm>
          <a:prstGeom prst="rect">
            <a:avLst/>
          </a:prstGeom>
        </p:spPr>
      </p:pic>
      <p:pic>
        <p:nvPicPr>
          <p:cNvPr id="207" name="図 206">
            <a:extLst>
              <a:ext uri="{FF2B5EF4-FFF2-40B4-BE49-F238E27FC236}">
                <a16:creationId xmlns:a16="http://schemas.microsoft.com/office/drawing/2014/main" id="{B752FB72-BDD1-AEDE-B96B-E929A7597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778280"/>
            <a:ext cx="96587" cy="269065"/>
          </a:xfrm>
          <a:prstGeom prst="rect">
            <a:avLst/>
          </a:prstGeom>
        </p:spPr>
      </p:pic>
      <p:pic>
        <p:nvPicPr>
          <p:cNvPr id="205" name="図 204">
            <a:extLst>
              <a:ext uri="{FF2B5EF4-FFF2-40B4-BE49-F238E27FC236}">
                <a16:creationId xmlns:a16="http://schemas.microsoft.com/office/drawing/2014/main" id="{E426E328-FE20-780B-3600-EE8C39C03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778280"/>
            <a:ext cx="96587" cy="269065"/>
          </a:xfrm>
          <a:prstGeom prst="rect">
            <a:avLst/>
          </a:prstGeom>
        </p:spPr>
      </p:pic>
      <p:pic>
        <p:nvPicPr>
          <p:cNvPr id="203" name="図 202">
            <a:extLst>
              <a:ext uri="{FF2B5EF4-FFF2-40B4-BE49-F238E27FC236}">
                <a16:creationId xmlns:a16="http://schemas.microsoft.com/office/drawing/2014/main" id="{4D335F5F-DFD5-72D7-C471-3A1EDA211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778280"/>
            <a:ext cx="96587" cy="269065"/>
          </a:xfrm>
          <a:prstGeom prst="rect">
            <a:avLst/>
          </a:prstGeom>
        </p:spPr>
      </p:pic>
      <p:pic>
        <p:nvPicPr>
          <p:cNvPr id="201" name="図 200">
            <a:extLst>
              <a:ext uri="{FF2B5EF4-FFF2-40B4-BE49-F238E27FC236}">
                <a16:creationId xmlns:a16="http://schemas.microsoft.com/office/drawing/2014/main" id="{A6ADD743-388F-84EB-029C-6FA1E0E2F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778280"/>
            <a:ext cx="96587" cy="269065"/>
          </a:xfrm>
          <a:prstGeom prst="rect">
            <a:avLst/>
          </a:prstGeom>
        </p:spPr>
      </p:pic>
      <p:pic>
        <p:nvPicPr>
          <p:cNvPr id="199" name="図 198">
            <a:extLst>
              <a:ext uri="{FF2B5EF4-FFF2-40B4-BE49-F238E27FC236}">
                <a16:creationId xmlns:a16="http://schemas.microsoft.com/office/drawing/2014/main" id="{0BA69D7B-6B33-AFDC-20CD-62C8B88B9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778280"/>
            <a:ext cx="96587" cy="269065"/>
          </a:xfrm>
          <a:prstGeom prst="rect">
            <a:avLst/>
          </a:prstGeom>
        </p:spPr>
      </p:pic>
      <p:pic>
        <p:nvPicPr>
          <p:cNvPr id="197" name="図 196">
            <a:extLst>
              <a:ext uri="{FF2B5EF4-FFF2-40B4-BE49-F238E27FC236}">
                <a16:creationId xmlns:a16="http://schemas.microsoft.com/office/drawing/2014/main" id="{47D4CE33-C868-2202-778F-CC7992BB2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778280"/>
            <a:ext cx="96587" cy="269065"/>
          </a:xfrm>
          <a:prstGeom prst="rect">
            <a:avLst/>
          </a:prstGeom>
        </p:spPr>
      </p:pic>
      <p:pic>
        <p:nvPicPr>
          <p:cNvPr id="195" name="図 194">
            <a:extLst>
              <a:ext uri="{FF2B5EF4-FFF2-40B4-BE49-F238E27FC236}">
                <a16:creationId xmlns:a16="http://schemas.microsoft.com/office/drawing/2014/main" id="{839D55A6-ABB1-2FBC-55E1-9A737FB33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778280"/>
            <a:ext cx="96587" cy="269065"/>
          </a:xfrm>
          <a:prstGeom prst="rect">
            <a:avLst/>
          </a:prstGeom>
        </p:spPr>
      </p:pic>
      <p:pic>
        <p:nvPicPr>
          <p:cNvPr id="193" name="図 192">
            <a:extLst>
              <a:ext uri="{FF2B5EF4-FFF2-40B4-BE49-F238E27FC236}">
                <a16:creationId xmlns:a16="http://schemas.microsoft.com/office/drawing/2014/main" id="{D6044928-2002-E03E-C739-6BC2ECC10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778280"/>
            <a:ext cx="96587" cy="269065"/>
          </a:xfrm>
          <a:prstGeom prst="rect">
            <a:avLst/>
          </a:prstGeom>
        </p:spPr>
      </p:pic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99171574-FAAB-073F-10AE-57D49D61A18C}"/>
              </a:ext>
            </a:extLst>
          </p:cNvPr>
          <p:cNvSpPr/>
          <p:nvPr/>
        </p:nvSpPr>
        <p:spPr>
          <a:xfrm>
            <a:off x="5370652" y="1676542"/>
            <a:ext cx="3958543" cy="3532066"/>
          </a:xfrm>
          <a:custGeom>
            <a:avLst/>
            <a:gdLst>
              <a:gd name="connsiteX0" fmla="*/ 225482 w 3958543"/>
              <a:gd name="connsiteY0" fmla="*/ 95901 h 3532066"/>
              <a:gd name="connsiteX1" fmla="*/ 150472 w 3958543"/>
              <a:gd name="connsiteY1" fmla="*/ 170911 h 3532066"/>
              <a:gd name="connsiteX2" fmla="*/ 150472 w 3958543"/>
              <a:gd name="connsiteY2" fmla="*/ 3387607 h 3532066"/>
              <a:gd name="connsiteX3" fmla="*/ 225482 w 3958543"/>
              <a:gd name="connsiteY3" fmla="*/ 3462617 h 3532066"/>
              <a:gd name="connsiteX4" fmla="*/ 3767786 w 3958543"/>
              <a:gd name="connsiteY4" fmla="*/ 3462617 h 3532066"/>
              <a:gd name="connsiteX5" fmla="*/ 3842796 w 3958543"/>
              <a:gd name="connsiteY5" fmla="*/ 3387607 h 3532066"/>
              <a:gd name="connsiteX6" fmla="*/ 3842796 w 3958543"/>
              <a:gd name="connsiteY6" fmla="*/ 170911 h 3532066"/>
              <a:gd name="connsiteX7" fmla="*/ 3767786 w 3958543"/>
              <a:gd name="connsiteY7" fmla="*/ 95901 h 3532066"/>
              <a:gd name="connsiteX8" fmla="*/ 0 w 3958543"/>
              <a:gd name="connsiteY8" fmla="*/ 0 h 3532066"/>
              <a:gd name="connsiteX9" fmla="*/ 3958543 w 3958543"/>
              <a:gd name="connsiteY9" fmla="*/ 0 h 3532066"/>
              <a:gd name="connsiteX10" fmla="*/ 3958543 w 3958543"/>
              <a:gd name="connsiteY10" fmla="*/ 3532066 h 3532066"/>
              <a:gd name="connsiteX11" fmla="*/ 0 w 3958543"/>
              <a:gd name="connsiteY11" fmla="*/ 3532066 h 353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58543" h="3532066">
                <a:moveTo>
                  <a:pt x="225482" y="95901"/>
                </a:moveTo>
                <a:cubicBezTo>
                  <a:pt x="184055" y="95901"/>
                  <a:pt x="150472" y="129484"/>
                  <a:pt x="150472" y="170911"/>
                </a:cubicBezTo>
                <a:lnTo>
                  <a:pt x="150472" y="3387607"/>
                </a:lnTo>
                <a:cubicBezTo>
                  <a:pt x="150472" y="3429034"/>
                  <a:pt x="184055" y="3462617"/>
                  <a:pt x="225482" y="3462617"/>
                </a:cubicBezTo>
                <a:lnTo>
                  <a:pt x="3767786" y="3462617"/>
                </a:lnTo>
                <a:cubicBezTo>
                  <a:pt x="3809213" y="3462617"/>
                  <a:pt x="3842796" y="3429034"/>
                  <a:pt x="3842796" y="3387607"/>
                </a:cubicBezTo>
                <a:lnTo>
                  <a:pt x="3842796" y="170911"/>
                </a:lnTo>
                <a:cubicBezTo>
                  <a:pt x="3842796" y="129484"/>
                  <a:pt x="3809213" y="95901"/>
                  <a:pt x="3767786" y="95901"/>
                </a:cubicBezTo>
                <a:close/>
                <a:moveTo>
                  <a:pt x="0" y="0"/>
                </a:moveTo>
                <a:lnTo>
                  <a:pt x="3958543" y="0"/>
                </a:lnTo>
                <a:lnTo>
                  <a:pt x="3958543" y="3532066"/>
                </a:lnTo>
                <a:lnTo>
                  <a:pt x="0" y="3532066"/>
                </a:lnTo>
                <a:close/>
              </a:path>
            </a:pathLst>
          </a:custGeom>
          <a:solidFill>
            <a:schemeClr val="bg1">
              <a:lumMod val="10000"/>
              <a:alpha val="74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8" name="円形吹き出し 7">
            <a:extLst>
              <a:ext uri="{FF2B5EF4-FFF2-40B4-BE49-F238E27FC236}">
                <a16:creationId xmlns:a16="http://schemas.microsoft.com/office/drawing/2014/main" id="{1D7422EF-16DE-DDF3-B8B8-E8E1FD150FC8}"/>
              </a:ext>
            </a:extLst>
          </p:cNvPr>
          <p:cNvSpPr/>
          <p:nvPr/>
        </p:nvSpPr>
        <p:spPr>
          <a:xfrm>
            <a:off x="8825583" y="1144494"/>
            <a:ext cx="1007224" cy="61284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ysClr val="windowText" lastClr="000000"/>
                </a:solidFill>
              </a:rPr>
              <a:t>64</a:t>
            </a:r>
            <a:r>
              <a:rPr kumimoji="1" lang="en-US" altLang="ja-JP" dirty="0">
                <a:solidFill>
                  <a:sysClr val="windowText" lastClr="000000"/>
                </a:solidFill>
              </a:rPr>
              <a:t>bit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2" name="円形吹き出し 1">
            <a:extLst>
              <a:ext uri="{FF2B5EF4-FFF2-40B4-BE49-F238E27FC236}">
                <a16:creationId xmlns:a16="http://schemas.microsoft.com/office/drawing/2014/main" id="{E3CD864F-7D9C-9DFD-4AEE-B2FF92576212}"/>
              </a:ext>
            </a:extLst>
          </p:cNvPr>
          <p:cNvSpPr/>
          <p:nvPr/>
        </p:nvSpPr>
        <p:spPr>
          <a:xfrm>
            <a:off x="7766614" y="1149810"/>
            <a:ext cx="1207558" cy="61284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ysClr val="windowText" lastClr="000000"/>
                </a:solidFill>
              </a:rPr>
              <a:t>8Byte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6259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8A861-8B68-39A5-F7A3-CA880CCAD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06436C3F-53EB-B68E-4D61-4A4B3C1B6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bit</a:t>
            </a:r>
            <a:r>
              <a:rPr kumimoji="1" lang="ja-JP" altLang="en-US"/>
              <a:t>と</a:t>
            </a:r>
            <a:r>
              <a:rPr lang="en-US" altLang="ja-JP" dirty="0"/>
              <a:t>Byte</a:t>
            </a:r>
          </a:p>
          <a:p>
            <a:pPr lvl="2"/>
            <a:r>
              <a:rPr lang="en-US" altLang="ja-JP" dirty="0"/>
              <a:t>bit</a:t>
            </a:r>
            <a:br>
              <a:rPr lang="en-US" altLang="ja-JP" dirty="0"/>
            </a:br>
            <a:r>
              <a:rPr lang="ja-JP" altLang="en-US"/>
              <a:t>　</a:t>
            </a:r>
            <a:r>
              <a:rPr lang="en-US" altLang="ja-JP" dirty="0"/>
              <a:t>1bit</a:t>
            </a:r>
            <a:r>
              <a:rPr lang="ja-JP" altLang="en-US"/>
              <a:t>で</a:t>
            </a:r>
            <a:r>
              <a:rPr lang="en-US" altLang="ja-JP" dirty="0"/>
              <a:t>2</a:t>
            </a:r>
            <a:r>
              <a:rPr lang="ja-JP" altLang="en-US"/>
              <a:t>通り</a:t>
            </a:r>
            <a:endParaRPr lang="en-US" altLang="ja-JP" dirty="0"/>
          </a:p>
          <a:p>
            <a:pPr lvl="2"/>
            <a:r>
              <a:rPr kumimoji="1" lang="en-US" altLang="ja-JP" dirty="0"/>
              <a:t>Byte</a:t>
            </a:r>
          </a:p>
          <a:p>
            <a:pPr lvl="2"/>
            <a:r>
              <a:rPr lang="en-US" altLang="ja-JP" dirty="0"/>
              <a:t>	8bit = 1Byte</a:t>
            </a:r>
          </a:p>
          <a:p>
            <a:pPr lvl="2"/>
            <a:r>
              <a:rPr kumimoji="1" lang="en-US" altLang="ja-JP" dirty="0"/>
              <a:t>	</a:t>
            </a:r>
            <a:r>
              <a:rPr kumimoji="1" lang="ja-JP" altLang="en-US"/>
              <a:t>大体の場合で</a:t>
            </a:r>
            <a:r>
              <a:rPr kumimoji="1" lang="en-US" altLang="ja-JP" dirty="0"/>
              <a:t> B </a:t>
            </a:r>
            <a:r>
              <a:rPr kumimoji="1" lang="ja-JP" altLang="en-US"/>
              <a:t>とかく。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FE3A2AC-4294-EA9B-CE59-19B550C1F9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101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B1661AB-4F3E-B25D-5643-C4D288BE1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データ量</a:t>
            </a:r>
          </a:p>
        </p:txBody>
      </p:sp>
    </p:spTree>
    <p:extLst>
      <p:ext uri="{BB962C8B-B14F-4D97-AF65-F5344CB8AC3E}">
        <p14:creationId xmlns:p14="http://schemas.microsoft.com/office/powerpoint/2010/main" val="27681266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102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E61E749-898C-0B0E-64EB-54082AC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71" y="0"/>
            <a:ext cx="4538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2113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74783-BADD-E9CE-DA3C-5D5F094A4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CB62206-8791-3CEC-B35C-76B210F8D1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103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45981AD-8794-B9EA-C4AB-D2AB98C2A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メガネをかけた少年&#10;&#10;自動的に生成された説明">
            <a:extLst>
              <a:ext uri="{FF2B5EF4-FFF2-40B4-BE49-F238E27FC236}">
                <a16:creationId xmlns:a16="http://schemas.microsoft.com/office/drawing/2014/main" id="{A9AA07BC-4460-BA08-4CEC-AAB69952C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53" y="-618341"/>
            <a:ext cx="12357453" cy="809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4518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70592-4740-4C02-CFAA-7B6FC112B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CCF07DB-B1F0-2278-08EA-225037D3F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104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E44B80E-FEC6-CC81-73A0-E4522B45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白いタイルの壁&#10;&#10;自動的に生成された説明">
            <a:extLst>
              <a:ext uri="{FF2B5EF4-FFF2-40B4-BE49-F238E27FC236}">
                <a16:creationId xmlns:a16="http://schemas.microsoft.com/office/drawing/2014/main" id="{C40E42A9-ED45-CB2F-F35A-C9A2E818E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251"/>
            <a:ext cx="12192000" cy="804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4649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194D6-F13D-ADC8-B6FF-E6EF5CCDB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C7B101F-F328-7F98-E47C-16A5B70D0B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105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7F289293-12F3-6A7B-42DD-29D77F286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42634E4-6529-165A-BD1B-D02EC205B80A}"/>
              </a:ext>
            </a:extLst>
          </p:cNvPr>
          <p:cNvSpPr/>
          <p:nvPr/>
        </p:nvSpPr>
        <p:spPr>
          <a:xfrm>
            <a:off x="1125813" y="5784386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5B700A2-1C85-45EE-6FF7-951FE3E14DCC}"/>
              </a:ext>
            </a:extLst>
          </p:cNvPr>
          <p:cNvSpPr/>
          <p:nvPr/>
        </p:nvSpPr>
        <p:spPr>
          <a:xfrm>
            <a:off x="1125814" y="1222957"/>
            <a:ext cx="490783" cy="380448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3D8639C-63ED-9280-989D-AFB0CAEDF94E}"/>
              </a:ext>
            </a:extLst>
          </p:cNvPr>
          <p:cNvSpPr/>
          <p:nvPr/>
        </p:nvSpPr>
        <p:spPr>
          <a:xfrm>
            <a:off x="1125814" y="187459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25DE59A-9AA4-080A-3A96-D92E250029A4}"/>
              </a:ext>
            </a:extLst>
          </p:cNvPr>
          <p:cNvSpPr/>
          <p:nvPr/>
        </p:nvSpPr>
        <p:spPr>
          <a:xfrm>
            <a:off x="1125814" y="2526223"/>
            <a:ext cx="490783" cy="38044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A02D5A6-974B-83D9-5096-EDBEFACDED7A}"/>
              </a:ext>
            </a:extLst>
          </p:cNvPr>
          <p:cNvSpPr/>
          <p:nvPr/>
        </p:nvSpPr>
        <p:spPr>
          <a:xfrm>
            <a:off x="1125814" y="3177856"/>
            <a:ext cx="490783" cy="38044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14A2A94-BC15-D4A0-0A90-50E8E6185C5D}"/>
              </a:ext>
            </a:extLst>
          </p:cNvPr>
          <p:cNvSpPr/>
          <p:nvPr/>
        </p:nvSpPr>
        <p:spPr>
          <a:xfrm>
            <a:off x="1125814" y="3829489"/>
            <a:ext cx="490783" cy="3804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87734DA-36DB-FB97-6BB1-B078F19FC474}"/>
              </a:ext>
            </a:extLst>
          </p:cNvPr>
          <p:cNvSpPr/>
          <p:nvPr/>
        </p:nvSpPr>
        <p:spPr>
          <a:xfrm>
            <a:off x="1125814" y="4481122"/>
            <a:ext cx="490783" cy="380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F81893A8-5868-9BE8-9787-960DB9ADEFEC}"/>
              </a:ext>
            </a:extLst>
          </p:cNvPr>
          <p:cNvSpPr/>
          <p:nvPr/>
        </p:nvSpPr>
        <p:spPr>
          <a:xfrm>
            <a:off x="1125814" y="5132755"/>
            <a:ext cx="490783" cy="380448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13498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106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AD99902-E851-93DD-212A-7996CD989550}"/>
              </a:ext>
            </a:extLst>
          </p:cNvPr>
          <p:cNvSpPr/>
          <p:nvPr/>
        </p:nvSpPr>
        <p:spPr>
          <a:xfrm>
            <a:off x="1125813" y="5784386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A4D6BCB-0044-0DC6-6A37-1AAD9E4FA36E}"/>
              </a:ext>
            </a:extLst>
          </p:cNvPr>
          <p:cNvSpPr/>
          <p:nvPr/>
        </p:nvSpPr>
        <p:spPr>
          <a:xfrm>
            <a:off x="1125814" y="1222957"/>
            <a:ext cx="490783" cy="380448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486B213-7DF3-5B7F-1DD3-05D072C15C9D}"/>
              </a:ext>
            </a:extLst>
          </p:cNvPr>
          <p:cNvSpPr/>
          <p:nvPr/>
        </p:nvSpPr>
        <p:spPr>
          <a:xfrm>
            <a:off x="1125814" y="187459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496A611-A2FE-14BB-3EE6-F5C9F7BD260D}"/>
              </a:ext>
            </a:extLst>
          </p:cNvPr>
          <p:cNvSpPr/>
          <p:nvPr/>
        </p:nvSpPr>
        <p:spPr>
          <a:xfrm>
            <a:off x="1125814" y="2526223"/>
            <a:ext cx="490783" cy="38044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940EA10-4165-EE8C-DD9B-051525A2D6D1}"/>
              </a:ext>
            </a:extLst>
          </p:cNvPr>
          <p:cNvSpPr/>
          <p:nvPr/>
        </p:nvSpPr>
        <p:spPr>
          <a:xfrm>
            <a:off x="1125814" y="3177856"/>
            <a:ext cx="490783" cy="38044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51169FC-1250-66FD-A6A9-53F4BFCCFBB9}"/>
              </a:ext>
            </a:extLst>
          </p:cNvPr>
          <p:cNvSpPr/>
          <p:nvPr/>
        </p:nvSpPr>
        <p:spPr>
          <a:xfrm>
            <a:off x="1125814" y="3829489"/>
            <a:ext cx="490783" cy="3804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6092950-B5AA-DC38-C23F-CC4B26EFA42F}"/>
              </a:ext>
            </a:extLst>
          </p:cNvPr>
          <p:cNvSpPr/>
          <p:nvPr/>
        </p:nvSpPr>
        <p:spPr>
          <a:xfrm>
            <a:off x="1125814" y="4481122"/>
            <a:ext cx="490783" cy="380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BB4F7FC-663E-EB2D-9E07-D9FDE6FE4F17}"/>
              </a:ext>
            </a:extLst>
          </p:cNvPr>
          <p:cNvSpPr/>
          <p:nvPr/>
        </p:nvSpPr>
        <p:spPr>
          <a:xfrm>
            <a:off x="1125814" y="5132755"/>
            <a:ext cx="490783" cy="380448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コンテンツ プレースホルダー 5">
            <a:extLst>
              <a:ext uri="{FF2B5EF4-FFF2-40B4-BE49-F238E27FC236}">
                <a16:creationId xmlns:a16="http://schemas.microsoft.com/office/drawing/2014/main" id="{C3CF4355-88EB-A747-C517-0ED390FDE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722" y="1450380"/>
            <a:ext cx="11993562" cy="5133975"/>
          </a:xfrm>
        </p:spPr>
        <p:txBody>
          <a:bodyPr/>
          <a:lstStyle/>
          <a:p>
            <a:pPr lvl="2"/>
            <a:r>
              <a:rPr lang="en-US" altLang="ja-JP" dirty="0"/>
              <a:t>8</a:t>
            </a:r>
            <a:r>
              <a:rPr lang="ja-JP" altLang="en-US"/>
              <a:t>色で</a:t>
            </a:r>
            <a:r>
              <a:rPr lang="en-US" altLang="ja-JP" dirty="0"/>
              <a:t>3bit</a:t>
            </a:r>
            <a:endParaRPr lang="ja-JP" altLang="en-US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1258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8520853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107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AD99902-E851-93DD-212A-7996CD989550}"/>
              </a:ext>
            </a:extLst>
          </p:cNvPr>
          <p:cNvSpPr/>
          <p:nvPr/>
        </p:nvSpPr>
        <p:spPr>
          <a:xfrm>
            <a:off x="1125813" y="5784386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A4D6BCB-0044-0DC6-6A37-1AAD9E4FA36E}"/>
              </a:ext>
            </a:extLst>
          </p:cNvPr>
          <p:cNvSpPr/>
          <p:nvPr/>
        </p:nvSpPr>
        <p:spPr>
          <a:xfrm>
            <a:off x="1125814" y="1222957"/>
            <a:ext cx="490783" cy="380448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486B213-7DF3-5B7F-1DD3-05D072C15C9D}"/>
              </a:ext>
            </a:extLst>
          </p:cNvPr>
          <p:cNvSpPr/>
          <p:nvPr/>
        </p:nvSpPr>
        <p:spPr>
          <a:xfrm>
            <a:off x="1125814" y="187459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496A611-A2FE-14BB-3EE6-F5C9F7BD260D}"/>
              </a:ext>
            </a:extLst>
          </p:cNvPr>
          <p:cNvSpPr/>
          <p:nvPr/>
        </p:nvSpPr>
        <p:spPr>
          <a:xfrm>
            <a:off x="1125814" y="2526223"/>
            <a:ext cx="490783" cy="38044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940EA10-4165-EE8C-DD9B-051525A2D6D1}"/>
              </a:ext>
            </a:extLst>
          </p:cNvPr>
          <p:cNvSpPr/>
          <p:nvPr/>
        </p:nvSpPr>
        <p:spPr>
          <a:xfrm>
            <a:off x="1125814" y="3177856"/>
            <a:ext cx="490783" cy="38044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51169FC-1250-66FD-A6A9-53F4BFCCFBB9}"/>
              </a:ext>
            </a:extLst>
          </p:cNvPr>
          <p:cNvSpPr/>
          <p:nvPr/>
        </p:nvSpPr>
        <p:spPr>
          <a:xfrm>
            <a:off x="1125814" y="3829489"/>
            <a:ext cx="490783" cy="3804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6092950-B5AA-DC38-C23F-CC4B26EFA42F}"/>
              </a:ext>
            </a:extLst>
          </p:cNvPr>
          <p:cNvSpPr/>
          <p:nvPr/>
        </p:nvSpPr>
        <p:spPr>
          <a:xfrm>
            <a:off x="1125814" y="4481122"/>
            <a:ext cx="490783" cy="380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BB4F7FC-663E-EB2D-9E07-D9FDE6FE4F17}"/>
              </a:ext>
            </a:extLst>
          </p:cNvPr>
          <p:cNvSpPr/>
          <p:nvPr/>
        </p:nvSpPr>
        <p:spPr>
          <a:xfrm>
            <a:off x="1125814" y="5132755"/>
            <a:ext cx="490783" cy="380448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1258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  <p:pic>
        <p:nvPicPr>
          <p:cNvPr id="8" name="図 7" descr="白いタイルの壁&#10;&#10;自動的に生成された説明">
            <a:extLst>
              <a:ext uri="{FF2B5EF4-FFF2-40B4-BE49-F238E27FC236}">
                <a16:creationId xmlns:a16="http://schemas.microsoft.com/office/drawing/2014/main" id="{E660E740-9486-DFAB-EF78-5A3741E28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61" y="687752"/>
            <a:ext cx="8301381" cy="547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1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108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AD99902-E851-93DD-212A-7996CD989550}"/>
              </a:ext>
            </a:extLst>
          </p:cNvPr>
          <p:cNvSpPr/>
          <p:nvPr/>
        </p:nvSpPr>
        <p:spPr>
          <a:xfrm>
            <a:off x="1125813" y="5784386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A4D6BCB-0044-0DC6-6A37-1AAD9E4FA36E}"/>
              </a:ext>
            </a:extLst>
          </p:cNvPr>
          <p:cNvSpPr/>
          <p:nvPr/>
        </p:nvSpPr>
        <p:spPr>
          <a:xfrm>
            <a:off x="1125814" y="1222957"/>
            <a:ext cx="490783" cy="380448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486B213-7DF3-5B7F-1DD3-05D072C15C9D}"/>
              </a:ext>
            </a:extLst>
          </p:cNvPr>
          <p:cNvSpPr/>
          <p:nvPr/>
        </p:nvSpPr>
        <p:spPr>
          <a:xfrm>
            <a:off x="1125814" y="187459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496A611-A2FE-14BB-3EE6-F5C9F7BD260D}"/>
              </a:ext>
            </a:extLst>
          </p:cNvPr>
          <p:cNvSpPr/>
          <p:nvPr/>
        </p:nvSpPr>
        <p:spPr>
          <a:xfrm>
            <a:off x="1125814" y="2526223"/>
            <a:ext cx="490783" cy="38044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940EA10-4165-EE8C-DD9B-051525A2D6D1}"/>
              </a:ext>
            </a:extLst>
          </p:cNvPr>
          <p:cNvSpPr/>
          <p:nvPr/>
        </p:nvSpPr>
        <p:spPr>
          <a:xfrm>
            <a:off x="1125814" y="3177856"/>
            <a:ext cx="490783" cy="38044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51169FC-1250-66FD-A6A9-53F4BFCCFBB9}"/>
              </a:ext>
            </a:extLst>
          </p:cNvPr>
          <p:cNvSpPr/>
          <p:nvPr/>
        </p:nvSpPr>
        <p:spPr>
          <a:xfrm>
            <a:off x="1125814" y="3829489"/>
            <a:ext cx="490783" cy="3804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6092950-B5AA-DC38-C23F-CC4B26EFA42F}"/>
              </a:ext>
            </a:extLst>
          </p:cNvPr>
          <p:cNvSpPr/>
          <p:nvPr/>
        </p:nvSpPr>
        <p:spPr>
          <a:xfrm>
            <a:off x="1125814" y="4481122"/>
            <a:ext cx="490783" cy="380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BB4F7FC-663E-EB2D-9E07-D9FDE6FE4F17}"/>
              </a:ext>
            </a:extLst>
          </p:cNvPr>
          <p:cNvSpPr/>
          <p:nvPr/>
        </p:nvSpPr>
        <p:spPr>
          <a:xfrm>
            <a:off x="1125814" y="5132755"/>
            <a:ext cx="490783" cy="380448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1258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  <p:pic>
        <p:nvPicPr>
          <p:cNvPr id="2" name="図 1" descr="白いタイルの壁&#10;&#10;自動的に生成された説明">
            <a:extLst>
              <a:ext uri="{FF2B5EF4-FFF2-40B4-BE49-F238E27FC236}">
                <a16:creationId xmlns:a16="http://schemas.microsoft.com/office/drawing/2014/main" id="{D0E3BC1F-426F-90E8-F50D-31B3CB386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" r="96929" b="2091"/>
          <a:stretch/>
        </p:blipFill>
        <p:spPr>
          <a:xfrm>
            <a:off x="3711262" y="883921"/>
            <a:ext cx="254948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5733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109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AD99902-E851-93DD-212A-7996CD989550}"/>
              </a:ext>
            </a:extLst>
          </p:cNvPr>
          <p:cNvSpPr/>
          <p:nvPr/>
        </p:nvSpPr>
        <p:spPr>
          <a:xfrm>
            <a:off x="1125813" y="5784386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A4D6BCB-0044-0DC6-6A37-1AAD9E4FA36E}"/>
              </a:ext>
            </a:extLst>
          </p:cNvPr>
          <p:cNvSpPr/>
          <p:nvPr/>
        </p:nvSpPr>
        <p:spPr>
          <a:xfrm>
            <a:off x="1125814" y="1222957"/>
            <a:ext cx="490783" cy="380448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486B213-7DF3-5B7F-1DD3-05D072C15C9D}"/>
              </a:ext>
            </a:extLst>
          </p:cNvPr>
          <p:cNvSpPr/>
          <p:nvPr/>
        </p:nvSpPr>
        <p:spPr>
          <a:xfrm>
            <a:off x="1125814" y="187459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496A611-A2FE-14BB-3EE6-F5C9F7BD260D}"/>
              </a:ext>
            </a:extLst>
          </p:cNvPr>
          <p:cNvSpPr/>
          <p:nvPr/>
        </p:nvSpPr>
        <p:spPr>
          <a:xfrm>
            <a:off x="1125814" y="2526223"/>
            <a:ext cx="490783" cy="38044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940EA10-4165-EE8C-DD9B-051525A2D6D1}"/>
              </a:ext>
            </a:extLst>
          </p:cNvPr>
          <p:cNvSpPr/>
          <p:nvPr/>
        </p:nvSpPr>
        <p:spPr>
          <a:xfrm>
            <a:off x="1125814" y="3177856"/>
            <a:ext cx="490783" cy="38044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51169FC-1250-66FD-A6A9-53F4BFCCFBB9}"/>
              </a:ext>
            </a:extLst>
          </p:cNvPr>
          <p:cNvSpPr/>
          <p:nvPr/>
        </p:nvSpPr>
        <p:spPr>
          <a:xfrm>
            <a:off x="1125814" y="3829489"/>
            <a:ext cx="490783" cy="3804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6092950-B5AA-DC38-C23F-CC4B26EFA42F}"/>
              </a:ext>
            </a:extLst>
          </p:cNvPr>
          <p:cNvSpPr/>
          <p:nvPr/>
        </p:nvSpPr>
        <p:spPr>
          <a:xfrm>
            <a:off x="1125814" y="4481122"/>
            <a:ext cx="490783" cy="380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BB4F7FC-663E-EB2D-9E07-D9FDE6FE4F17}"/>
              </a:ext>
            </a:extLst>
          </p:cNvPr>
          <p:cNvSpPr/>
          <p:nvPr/>
        </p:nvSpPr>
        <p:spPr>
          <a:xfrm>
            <a:off x="1125814" y="5132755"/>
            <a:ext cx="490783" cy="380448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1258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  <p:sp>
        <p:nvSpPr>
          <p:cNvPr id="6" name="コンテンツ プレースホルダー 39">
            <a:extLst>
              <a:ext uri="{FF2B5EF4-FFF2-40B4-BE49-F238E27FC236}">
                <a16:creationId xmlns:a16="http://schemas.microsoft.com/office/drawing/2014/main" id="{200C1D28-AEA5-EB2D-A725-CD2AE927A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7833" y="3824215"/>
            <a:ext cx="2782529" cy="570052"/>
          </a:xfrm>
        </p:spPr>
        <p:txBody>
          <a:bodyPr/>
          <a:lstStyle/>
          <a:p>
            <a:r>
              <a:rPr lang="en-US" altLang="ja-JP" dirty="0">
                <a:latin typeface="+mn-ea"/>
                <a:ea typeface="+mn-ea"/>
              </a:rPr>
              <a:t>16777216</a:t>
            </a:r>
            <a:r>
              <a:rPr lang="ja-JP" altLang="en-US">
                <a:latin typeface="+mn-ea"/>
                <a:ea typeface="+mn-ea"/>
              </a:rPr>
              <a:t>色</a:t>
            </a:r>
          </a:p>
        </p:txBody>
      </p:sp>
      <p:pic>
        <p:nvPicPr>
          <p:cNvPr id="8" name="図 7" descr="白いタイルの壁&#10;&#10;自動的に生成された説明">
            <a:extLst>
              <a:ext uri="{FF2B5EF4-FFF2-40B4-BE49-F238E27FC236}">
                <a16:creationId xmlns:a16="http://schemas.microsoft.com/office/drawing/2014/main" id="{C77E0446-73E1-10C4-36DE-74D734312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" r="96929" b="2091"/>
          <a:stretch/>
        </p:blipFill>
        <p:spPr>
          <a:xfrm flipH="1">
            <a:off x="3611443" y="1233819"/>
            <a:ext cx="99818" cy="2022750"/>
          </a:xfrm>
          <a:prstGeom prst="rect">
            <a:avLst/>
          </a:prstGeom>
        </p:spPr>
      </p:pic>
      <p:sp>
        <p:nvSpPr>
          <p:cNvPr id="9" name="コンテンツ プレースホルダー 39">
            <a:extLst>
              <a:ext uri="{FF2B5EF4-FFF2-40B4-BE49-F238E27FC236}">
                <a16:creationId xmlns:a16="http://schemas.microsoft.com/office/drawing/2014/main" id="{CC10D38A-6510-C7E1-42C0-47522F4F3C26}"/>
              </a:ext>
            </a:extLst>
          </p:cNvPr>
          <p:cNvSpPr txBox="1">
            <a:spLocks/>
          </p:cNvSpPr>
          <p:nvPr/>
        </p:nvSpPr>
        <p:spPr>
          <a:xfrm>
            <a:off x="3520939" y="3224652"/>
            <a:ext cx="474592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latin typeface="+mn-ea"/>
                <a:ea typeface="+mn-ea"/>
              </a:rPr>
              <a:t>⋮</a:t>
            </a:r>
            <a:endParaRPr lang="ja-JP" altLang="en-US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6433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B5255855-BE9B-5247-8C00-12C7C2077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3C5818B-28ED-3357-7A90-883973557A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CC6FD1CD-F10D-2A8A-9308-09CE469F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8853C08-6EB5-7513-56D4-DA52DFA56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7663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110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30A428D4-BF5A-CB51-D1E9-1F8CEC1C8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何</a:t>
            </a:r>
            <a:r>
              <a:rPr lang="en-US" altLang="ja-JP" dirty="0"/>
              <a:t>bit</a:t>
            </a:r>
            <a:r>
              <a:rPr lang="ja-JP" altLang="en-US"/>
              <a:t>で何通り？</a:t>
            </a:r>
            <a:endParaRPr lang="en-US" altLang="ja-JP" dirty="0"/>
          </a:p>
          <a:p>
            <a:pPr lvl="1"/>
            <a:r>
              <a:rPr lang="en-US" altLang="ja-JP" dirty="0"/>
              <a:t>1bit = 2</a:t>
            </a:r>
            <a:r>
              <a:rPr lang="ja-JP" altLang="en-US"/>
              <a:t>通り</a:t>
            </a:r>
          </a:p>
        </p:txBody>
      </p:sp>
      <p:sp>
        <p:nvSpPr>
          <p:cNvPr id="11" name="コンテンツ プレースホルダー 39">
            <a:extLst>
              <a:ext uri="{FF2B5EF4-FFF2-40B4-BE49-F238E27FC236}">
                <a16:creationId xmlns:a16="http://schemas.microsoft.com/office/drawing/2014/main" id="{A6B51C71-18F2-F666-F6FF-1358076EB9B1}"/>
              </a:ext>
            </a:extLst>
          </p:cNvPr>
          <p:cNvSpPr txBox="1">
            <a:spLocks/>
          </p:cNvSpPr>
          <p:nvPr/>
        </p:nvSpPr>
        <p:spPr>
          <a:xfrm>
            <a:off x="9213868" y="5490142"/>
            <a:ext cx="2782529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>
                <a:latin typeface="+mn-ea"/>
                <a:ea typeface="+mn-ea"/>
              </a:rPr>
              <a:t>16777216</a:t>
            </a:r>
            <a:r>
              <a:rPr lang="ja-JP" altLang="en-US">
                <a:latin typeface="+mn-ea"/>
                <a:ea typeface="+mn-ea"/>
              </a:rPr>
              <a:t>色</a:t>
            </a:r>
          </a:p>
        </p:txBody>
      </p:sp>
    </p:spTree>
    <p:extLst>
      <p:ext uri="{BB962C8B-B14F-4D97-AF65-F5344CB8AC3E}">
        <p14:creationId xmlns:p14="http://schemas.microsoft.com/office/powerpoint/2010/main" val="416537123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111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30A428D4-BF5A-CB51-D1E9-1F8CEC1C8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何</a:t>
            </a:r>
            <a:r>
              <a:rPr lang="en-US" altLang="ja-JP" dirty="0"/>
              <a:t>bit</a:t>
            </a:r>
            <a:r>
              <a:rPr lang="ja-JP" altLang="en-US"/>
              <a:t>で何通り？</a:t>
            </a:r>
            <a:endParaRPr lang="en-US" altLang="ja-JP" dirty="0"/>
          </a:p>
          <a:p>
            <a:pPr lvl="1"/>
            <a:r>
              <a:rPr lang="en-US" altLang="ja-JP" dirty="0"/>
              <a:t>1bit = 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2bit = 4</a:t>
            </a:r>
            <a:r>
              <a:rPr lang="ja-JP" altLang="en-US"/>
              <a:t>通り</a:t>
            </a:r>
          </a:p>
          <a:p>
            <a:pPr lvl="1"/>
            <a:endParaRPr lang="ja-JP" altLang="en-US"/>
          </a:p>
        </p:txBody>
      </p:sp>
      <p:sp>
        <p:nvSpPr>
          <p:cNvPr id="11" name="コンテンツ プレースホルダー 39">
            <a:extLst>
              <a:ext uri="{FF2B5EF4-FFF2-40B4-BE49-F238E27FC236}">
                <a16:creationId xmlns:a16="http://schemas.microsoft.com/office/drawing/2014/main" id="{A6B51C71-18F2-F666-F6FF-1358076EB9B1}"/>
              </a:ext>
            </a:extLst>
          </p:cNvPr>
          <p:cNvSpPr txBox="1">
            <a:spLocks/>
          </p:cNvSpPr>
          <p:nvPr/>
        </p:nvSpPr>
        <p:spPr>
          <a:xfrm>
            <a:off x="9213868" y="5490142"/>
            <a:ext cx="2782529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>
                <a:latin typeface="+mn-ea"/>
                <a:ea typeface="+mn-ea"/>
              </a:rPr>
              <a:t>16777216</a:t>
            </a:r>
            <a:r>
              <a:rPr lang="ja-JP" altLang="en-US">
                <a:latin typeface="+mn-ea"/>
                <a:ea typeface="+mn-ea"/>
              </a:rPr>
              <a:t>色</a:t>
            </a:r>
          </a:p>
        </p:txBody>
      </p:sp>
    </p:spTree>
    <p:extLst>
      <p:ext uri="{BB962C8B-B14F-4D97-AF65-F5344CB8AC3E}">
        <p14:creationId xmlns:p14="http://schemas.microsoft.com/office/powerpoint/2010/main" val="69142882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112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30A428D4-BF5A-CB51-D1E9-1F8CEC1C8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何</a:t>
            </a:r>
            <a:r>
              <a:rPr lang="en-US" altLang="ja-JP" dirty="0"/>
              <a:t>bit</a:t>
            </a:r>
            <a:r>
              <a:rPr lang="ja-JP" altLang="en-US"/>
              <a:t>で何通り？</a:t>
            </a:r>
            <a:endParaRPr lang="en-US" altLang="ja-JP" dirty="0"/>
          </a:p>
          <a:p>
            <a:pPr lvl="1"/>
            <a:r>
              <a:rPr lang="en-US" altLang="ja-JP" dirty="0"/>
              <a:t>1bit = 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2bit = 4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3bit = 8</a:t>
            </a:r>
            <a:r>
              <a:rPr lang="ja-JP" altLang="en-US"/>
              <a:t>通り</a:t>
            </a:r>
          </a:p>
          <a:p>
            <a:pPr lvl="1"/>
            <a:endParaRPr lang="ja-JP" altLang="en-US"/>
          </a:p>
          <a:p>
            <a:pPr lvl="1"/>
            <a:endParaRPr lang="ja-JP" altLang="en-US"/>
          </a:p>
        </p:txBody>
      </p:sp>
      <p:sp>
        <p:nvSpPr>
          <p:cNvPr id="11" name="コンテンツ プレースホルダー 39">
            <a:extLst>
              <a:ext uri="{FF2B5EF4-FFF2-40B4-BE49-F238E27FC236}">
                <a16:creationId xmlns:a16="http://schemas.microsoft.com/office/drawing/2014/main" id="{A6B51C71-18F2-F666-F6FF-1358076EB9B1}"/>
              </a:ext>
            </a:extLst>
          </p:cNvPr>
          <p:cNvSpPr txBox="1">
            <a:spLocks/>
          </p:cNvSpPr>
          <p:nvPr/>
        </p:nvSpPr>
        <p:spPr>
          <a:xfrm>
            <a:off x="9213868" y="5490142"/>
            <a:ext cx="2782529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>
                <a:latin typeface="+mn-ea"/>
                <a:ea typeface="+mn-ea"/>
              </a:rPr>
              <a:t>16777216</a:t>
            </a:r>
            <a:r>
              <a:rPr lang="ja-JP" altLang="en-US">
                <a:latin typeface="+mn-ea"/>
                <a:ea typeface="+mn-ea"/>
              </a:rPr>
              <a:t>色</a:t>
            </a:r>
          </a:p>
        </p:txBody>
      </p:sp>
    </p:spTree>
    <p:extLst>
      <p:ext uri="{BB962C8B-B14F-4D97-AF65-F5344CB8AC3E}">
        <p14:creationId xmlns:p14="http://schemas.microsoft.com/office/powerpoint/2010/main" val="289273886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113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30A428D4-BF5A-CB51-D1E9-1F8CEC1C8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何</a:t>
            </a:r>
            <a:r>
              <a:rPr lang="en-US" altLang="ja-JP" dirty="0"/>
              <a:t>bit</a:t>
            </a:r>
            <a:r>
              <a:rPr lang="ja-JP" altLang="en-US"/>
              <a:t>で何通り？</a:t>
            </a:r>
            <a:endParaRPr lang="en-US" altLang="ja-JP" dirty="0"/>
          </a:p>
          <a:p>
            <a:pPr lvl="1"/>
            <a:r>
              <a:rPr lang="en-US" altLang="ja-JP" dirty="0"/>
              <a:t>1bit = 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2bit = 4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3bit = 8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4bit = 16</a:t>
            </a:r>
            <a:r>
              <a:rPr lang="ja-JP" altLang="en-US"/>
              <a:t>通り</a:t>
            </a:r>
          </a:p>
          <a:p>
            <a:pPr lvl="1"/>
            <a:endParaRPr lang="ja-JP" altLang="en-US"/>
          </a:p>
          <a:p>
            <a:pPr lvl="1"/>
            <a:endParaRPr lang="ja-JP" altLang="en-US"/>
          </a:p>
          <a:p>
            <a:pPr lvl="1"/>
            <a:endParaRPr lang="ja-JP" altLang="en-US"/>
          </a:p>
        </p:txBody>
      </p:sp>
      <p:sp>
        <p:nvSpPr>
          <p:cNvPr id="11" name="コンテンツ プレースホルダー 39">
            <a:extLst>
              <a:ext uri="{FF2B5EF4-FFF2-40B4-BE49-F238E27FC236}">
                <a16:creationId xmlns:a16="http://schemas.microsoft.com/office/drawing/2014/main" id="{A6B51C71-18F2-F666-F6FF-1358076EB9B1}"/>
              </a:ext>
            </a:extLst>
          </p:cNvPr>
          <p:cNvSpPr txBox="1">
            <a:spLocks/>
          </p:cNvSpPr>
          <p:nvPr/>
        </p:nvSpPr>
        <p:spPr>
          <a:xfrm>
            <a:off x="9213868" y="5490142"/>
            <a:ext cx="2782529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>
                <a:latin typeface="+mn-ea"/>
                <a:ea typeface="+mn-ea"/>
              </a:rPr>
              <a:t>16777216</a:t>
            </a:r>
            <a:r>
              <a:rPr lang="ja-JP" altLang="en-US">
                <a:latin typeface="+mn-ea"/>
                <a:ea typeface="+mn-ea"/>
              </a:rPr>
              <a:t>色</a:t>
            </a:r>
          </a:p>
        </p:txBody>
      </p:sp>
    </p:spTree>
    <p:extLst>
      <p:ext uri="{BB962C8B-B14F-4D97-AF65-F5344CB8AC3E}">
        <p14:creationId xmlns:p14="http://schemas.microsoft.com/office/powerpoint/2010/main" val="271417707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114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30A428D4-BF5A-CB51-D1E9-1F8CEC1C8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何</a:t>
            </a:r>
            <a:r>
              <a:rPr lang="en-US" altLang="ja-JP" dirty="0"/>
              <a:t>bit</a:t>
            </a:r>
            <a:r>
              <a:rPr lang="ja-JP" altLang="en-US"/>
              <a:t>で何通り？</a:t>
            </a:r>
            <a:endParaRPr lang="en-US" altLang="ja-JP" dirty="0"/>
          </a:p>
          <a:p>
            <a:pPr lvl="1"/>
            <a:r>
              <a:rPr lang="en-US" altLang="ja-JP" dirty="0"/>
              <a:t>1bit = 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2bit = 4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3bit = 8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4bit = 16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5bit = 32</a:t>
            </a:r>
            <a:r>
              <a:rPr lang="ja-JP" altLang="en-US"/>
              <a:t>通り</a:t>
            </a:r>
          </a:p>
          <a:p>
            <a:pPr lvl="1"/>
            <a:endParaRPr lang="ja-JP" altLang="en-US"/>
          </a:p>
          <a:p>
            <a:pPr lvl="1"/>
            <a:endParaRPr lang="ja-JP" altLang="en-US"/>
          </a:p>
          <a:p>
            <a:pPr lvl="1"/>
            <a:endParaRPr lang="ja-JP" altLang="en-US"/>
          </a:p>
          <a:p>
            <a:pPr lvl="1"/>
            <a:endParaRPr lang="ja-JP" altLang="en-US"/>
          </a:p>
        </p:txBody>
      </p:sp>
      <p:sp>
        <p:nvSpPr>
          <p:cNvPr id="11" name="コンテンツ プレースホルダー 39">
            <a:extLst>
              <a:ext uri="{FF2B5EF4-FFF2-40B4-BE49-F238E27FC236}">
                <a16:creationId xmlns:a16="http://schemas.microsoft.com/office/drawing/2014/main" id="{A6B51C71-18F2-F666-F6FF-1358076EB9B1}"/>
              </a:ext>
            </a:extLst>
          </p:cNvPr>
          <p:cNvSpPr txBox="1">
            <a:spLocks/>
          </p:cNvSpPr>
          <p:nvPr/>
        </p:nvSpPr>
        <p:spPr>
          <a:xfrm>
            <a:off x="9213868" y="5490142"/>
            <a:ext cx="2782529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>
                <a:latin typeface="+mn-ea"/>
                <a:ea typeface="+mn-ea"/>
              </a:rPr>
              <a:t>16777216</a:t>
            </a:r>
            <a:r>
              <a:rPr lang="ja-JP" altLang="en-US">
                <a:latin typeface="+mn-ea"/>
                <a:ea typeface="+mn-ea"/>
              </a:rPr>
              <a:t>色</a:t>
            </a:r>
          </a:p>
        </p:txBody>
      </p:sp>
    </p:spTree>
    <p:extLst>
      <p:ext uri="{BB962C8B-B14F-4D97-AF65-F5344CB8AC3E}">
        <p14:creationId xmlns:p14="http://schemas.microsoft.com/office/powerpoint/2010/main" val="41321005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115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30A428D4-BF5A-CB51-D1E9-1F8CEC1C8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何</a:t>
            </a:r>
            <a:r>
              <a:rPr lang="en-US" altLang="ja-JP" dirty="0"/>
              <a:t>bit</a:t>
            </a:r>
            <a:r>
              <a:rPr lang="ja-JP" altLang="en-US"/>
              <a:t>で何通り？</a:t>
            </a:r>
            <a:endParaRPr lang="en-US" altLang="ja-JP" dirty="0"/>
          </a:p>
          <a:p>
            <a:pPr lvl="1"/>
            <a:r>
              <a:rPr lang="en-US" altLang="ja-JP" dirty="0"/>
              <a:t>1bit = 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2bit = 4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3bit = 8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4bit = 16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5bit = 32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6bit = 64</a:t>
            </a:r>
            <a:r>
              <a:rPr lang="ja-JP" altLang="en-US"/>
              <a:t>通り</a:t>
            </a:r>
          </a:p>
          <a:p>
            <a:pPr lvl="1"/>
            <a:endParaRPr lang="ja-JP" altLang="en-US"/>
          </a:p>
        </p:txBody>
      </p:sp>
      <p:sp>
        <p:nvSpPr>
          <p:cNvPr id="11" name="コンテンツ プレースホルダー 39">
            <a:extLst>
              <a:ext uri="{FF2B5EF4-FFF2-40B4-BE49-F238E27FC236}">
                <a16:creationId xmlns:a16="http://schemas.microsoft.com/office/drawing/2014/main" id="{A6B51C71-18F2-F666-F6FF-1358076EB9B1}"/>
              </a:ext>
            </a:extLst>
          </p:cNvPr>
          <p:cNvSpPr txBox="1">
            <a:spLocks/>
          </p:cNvSpPr>
          <p:nvPr/>
        </p:nvSpPr>
        <p:spPr>
          <a:xfrm>
            <a:off x="9213868" y="5490142"/>
            <a:ext cx="2782529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>
                <a:latin typeface="+mn-ea"/>
                <a:ea typeface="+mn-ea"/>
              </a:rPr>
              <a:t>16777216</a:t>
            </a:r>
            <a:r>
              <a:rPr lang="ja-JP" altLang="en-US">
                <a:latin typeface="+mn-ea"/>
                <a:ea typeface="+mn-ea"/>
              </a:rPr>
              <a:t>色</a:t>
            </a:r>
          </a:p>
        </p:txBody>
      </p:sp>
    </p:spTree>
    <p:extLst>
      <p:ext uri="{BB962C8B-B14F-4D97-AF65-F5344CB8AC3E}">
        <p14:creationId xmlns:p14="http://schemas.microsoft.com/office/powerpoint/2010/main" val="316043090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116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30A428D4-BF5A-CB51-D1E9-1F8CEC1C8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何</a:t>
            </a:r>
            <a:r>
              <a:rPr lang="en-US" altLang="ja-JP" dirty="0"/>
              <a:t>bit</a:t>
            </a:r>
            <a:r>
              <a:rPr lang="ja-JP" altLang="en-US"/>
              <a:t>で何通り？</a:t>
            </a:r>
            <a:endParaRPr lang="en-US" altLang="ja-JP" dirty="0"/>
          </a:p>
          <a:p>
            <a:pPr lvl="1"/>
            <a:r>
              <a:rPr lang="en-US" altLang="ja-JP" dirty="0"/>
              <a:t>1bit = 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2bit = 4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3bit = 8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4bit = 16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5bit = 32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6bit = 64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7bit = 128</a:t>
            </a:r>
            <a:r>
              <a:rPr lang="ja-JP" altLang="en-US"/>
              <a:t>通り</a:t>
            </a:r>
          </a:p>
          <a:p>
            <a:pPr lvl="1"/>
            <a:endParaRPr lang="ja-JP" altLang="en-US"/>
          </a:p>
          <a:p>
            <a:pPr lvl="1"/>
            <a:endParaRPr lang="ja-JP" altLang="en-US"/>
          </a:p>
        </p:txBody>
      </p:sp>
      <p:sp>
        <p:nvSpPr>
          <p:cNvPr id="11" name="コンテンツ プレースホルダー 39">
            <a:extLst>
              <a:ext uri="{FF2B5EF4-FFF2-40B4-BE49-F238E27FC236}">
                <a16:creationId xmlns:a16="http://schemas.microsoft.com/office/drawing/2014/main" id="{A6B51C71-18F2-F666-F6FF-1358076EB9B1}"/>
              </a:ext>
            </a:extLst>
          </p:cNvPr>
          <p:cNvSpPr txBox="1">
            <a:spLocks/>
          </p:cNvSpPr>
          <p:nvPr/>
        </p:nvSpPr>
        <p:spPr>
          <a:xfrm>
            <a:off x="9213868" y="5490142"/>
            <a:ext cx="2782529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>
                <a:latin typeface="+mn-ea"/>
                <a:ea typeface="+mn-ea"/>
              </a:rPr>
              <a:t>16777216</a:t>
            </a:r>
            <a:r>
              <a:rPr lang="ja-JP" altLang="en-US">
                <a:latin typeface="+mn-ea"/>
                <a:ea typeface="+mn-ea"/>
              </a:rPr>
              <a:t>色</a:t>
            </a:r>
          </a:p>
        </p:txBody>
      </p:sp>
    </p:spTree>
    <p:extLst>
      <p:ext uri="{BB962C8B-B14F-4D97-AF65-F5344CB8AC3E}">
        <p14:creationId xmlns:p14="http://schemas.microsoft.com/office/powerpoint/2010/main" val="13573105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117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30A428D4-BF5A-CB51-D1E9-1F8CEC1C8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何</a:t>
            </a:r>
            <a:r>
              <a:rPr lang="en-US" altLang="ja-JP" dirty="0"/>
              <a:t>bit</a:t>
            </a:r>
            <a:r>
              <a:rPr lang="ja-JP" altLang="en-US"/>
              <a:t>で何通り？</a:t>
            </a:r>
            <a:endParaRPr lang="en-US" altLang="ja-JP" dirty="0"/>
          </a:p>
          <a:p>
            <a:pPr lvl="1"/>
            <a:r>
              <a:rPr lang="en-US" altLang="ja-JP" dirty="0"/>
              <a:t>1bit = 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2bit = 4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3bit = 8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4bit = 16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5bit = 32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6bit = 64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7bit = 128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8bit = 256</a:t>
            </a:r>
            <a:r>
              <a:rPr lang="ja-JP" altLang="en-US"/>
              <a:t>通り</a:t>
            </a:r>
          </a:p>
          <a:p>
            <a:pPr lvl="1"/>
            <a:endParaRPr lang="ja-JP" altLang="en-US"/>
          </a:p>
          <a:p>
            <a:pPr lvl="1"/>
            <a:endParaRPr lang="ja-JP" altLang="en-US"/>
          </a:p>
          <a:p>
            <a:pPr lvl="1"/>
            <a:endParaRPr lang="ja-JP" altLang="en-US"/>
          </a:p>
        </p:txBody>
      </p:sp>
      <p:sp>
        <p:nvSpPr>
          <p:cNvPr id="11" name="コンテンツ プレースホルダー 39">
            <a:extLst>
              <a:ext uri="{FF2B5EF4-FFF2-40B4-BE49-F238E27FC236}">
                <a16:creationId xmlns:a16="http://schemas.microsoft.com/office/drawing/2014/main" id="{A6B51C71-18F2-F666-F6FF-1358076EB9B1}"/>
              </a:ext>
            </a:extLst>
          </p:cNvPr>
          <p:cNvSpPr txBox="1">
            <a:spLocks/>
          </p:cNvSpPr>
          <p:nvPr/>
        </p:nvSpPr>
        <p:spPr>
          <a:xfrm>
            <a:off x="9213868" y="5490142"/>
            <a:ext cx="2782529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>
                <a:latin typeface="+mn-ea"/>
                <a:ea typeface="+mn-ea"/>
              </a:rPr>
              <a:t>16777216</a:t>
            </a:r>
            <a:r>
              <a:rPr lang="ja-JP" altLang="en-US">
                <a:latin typeface="+mn-ea"/>
                <a:ea typeface="+mn-ea"/>
              </a:rPr>
              <a:t>色</a:t>
            </a:r>
          </a:p>
        </p:txBody>
      </p:sp>
    </p:spTree>
    <p:extLst>
      <p:ext uri="{BB962C8B-B14F-4D97-AF65-F5344CB8AC3E}">
        <p14:creationId xmlns:p14="http://schemas.microsoft.com/office/powerpoint/2010/main" val="355051991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118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30A428D4-BF5A-CB51-D1E9-1F8CEC1C8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何</a:t>
            </a:r>
            <a:r>
              <a:rPr lang="en-US" altLang="ja-JP" dirty="0"/>
              <a:t>bit</a:t>
            </a:r>
            <a:r>
              <a:rPr lang="ja-JP" altLang="en-US"/>
              <a:t>で何通り？</a:t>
            </a:r>
            <a:endParaRPr lang="en-US" altLang="ja-JP" dirty="0"/>
          </a:p>
          <a:p>
            <a:pPr lvl="1"/>
            <a:r>
              <a:rPr lang="en-US" altLang="ja-JP" dirty="0"/>
              <a:t>1bit = 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2bit = 4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3bit = 8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4bit = 16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5bit = 32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6bit = 64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7bit = 128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8bit = 256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9bit = 512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endParaRPr lang="ja-JP" altLang="en-US"/>
          </a:p>
          <a:p>
            <a:pPr lvl="1"/>
            <a:endParaRPr lang="ja-JP" altLang="en-US"/>
          </a:p>
          <a:p>
            <a:pPr lvl="1"/>
            <a:endParaRPr lang="ja-JP" altLang="en-US"/>
          </a:p>
          <a:p>
            <a:pPr lvl="1"/>
            <a:endParaRPr lang="ja-JP" altLang="en-US"/>
          </a:p>
        </p:txBody>
      </p:sp>
      <p:sp>
        <p:nvSpPr>
          <p:cNvPr id="11" name="コンテンツ プレースホルダー 39">
            <a:extLst>
              <a:ext uri="{FF2B5EF4-FFF2-40B4-BE49-F238E27FC236}">
                <a16:creationId xmlns:a16="http://schemas.microsoft.com/office/drawing/2014/main" id="{A6B51C71-18F2-F666-F6FF-1358076EB9B1}"/>
              </a:ext>
            </a:extLst>
          </p:cNvPr>
          <p:cNvSpPr txBox="1">
            <a:spLocks/>
          </p:cNvSpPr>
          <p:nvPr/>
        </p:nvSpPr>
        <p:spPr>
          <a:xfrm>
            <a:off x="9213868" y="5490142"/>
            <a:ext cx="2782529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>
                <a:latin typeface="+mn-ea"/>
                <a:ea typeface="+mn-ea"/>
              </a:rPr>
              <a:t>16777216</a:t>
            </a:r>
            <a:r>
              <a:rPr lang="ja-JP" altLang="en-US">
                <a:latin typeface="+mn-ea"/>
                <a:ea typeface="+mn-ea"/>
              </a:rPr>
              <a:t>色</a:t>
            </a:r>
          </a:p>
        </p:txBody>
      </p:sp>
    </p:spTree>
    <p:extLst>
      <p:ext uri="{BB962C8B-B14F-4D97-AF65-F5344CB8AC3E}">
        <p14:creationId xmlns:p14="http://schemas.microsoft.com/office/powerpoint/2010/main" val="339402593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119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30A428D4-BF5A-CB51-D1E9-1F8CEC1C8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何</a:t>
            </a:r>
            <a:r>
              <a:rPr lang="en-US" altLang="ja-JP" dirty="0"/>
              <a:t>bit</a:t>
            </a:r>
            <a:r>
              <a:rPr lang="ja-JP" altLang="en-US"/>
              <a:t>で何通り？</a:t>
            </a:r>
            <a:endParaRPr lang="en-US" altLang="ja-JP" dirty="0"/>
          </a:p>
          <a:p>
            <a:pPr lvl="1"/>
            <a:r>
              <a:rPr lang="en-US" altLang="ja-JP" dirty="0"/>
              <a:t>1bit = 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2bit = 4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3bit = 8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4bit = 16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5bit = 32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6bit = 64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7bit = 128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8bit = 256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9bit = 512</a:t>
            </a:r>
            <a:r>
              <a:rPr lang="ja-JP" altLang="en-US"/>
              <a:t>通り</a:t>
            </a:r>
            <a:endParaRPr lang="en-US" altLang="ja-JP" dirty="0"/>
          </a:p>
          <a:p>
            <a:pPr marL="358775" lvl="1" indent="-222250"/>
            <a:r>
              <a:rPr lang="en-US" altLang="ja-JP" dirty="0"/>
              <a:t>10bit = 1024</a:t>
            </a:r>
            <a:r>
              <a:rPr lang="ja-JP" altLang="en-US"/>
              <a:t>通り</a:t>
            </a:r>
          </a:p>
          <a:p>
            <a:pPr lvl="1"/>
            <a:endParaRPr lang="ja-JP" altLang="en-US"/>
          </a:p>
          <a:p>
            <a:pPr lvl="1"/>
            <a:endParaRPr lang="ja-JP" altLang="en-US"/>
          </a:p>
          <a:p>
            <a:pPr lvl="1"/>
            <a:endParaRPr lang="ja-JP" altLang="en-US"/>
          </a:p>
        </p:txBody>
      </p:sp>
      <p:sp>
        <p:nvSpPr>
          <p:cNvPr id="11" name="コンテンツ プレースホルダー 39">
            <a:extLst>
              <a:ext uri="{FF2B5EF4-FFF2-40B4-BE49-F238E27FC236}">
                <a16:creationId xmlns:a16="http://schemas.microsoft.com/office/drawing/2014/main" id="{A6B51C71-18F2-F666-F6FF-1358076EB9B1}"/>
              </a:ext>
            </a:extLst>
          </p:cNvPr>
          <p:cNvSpPr txBox="1">
            <a:spLocks/>
          </p:cNvSpPr>
          <p:nvPr/>
        </p:nvSpPr>
        <p:spPr>
          <a:xfrm>
            <a:off x="9213868" y="5490142"/>
            <a:ext cx="2782529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>
                <a:latin typeface="+mn-ea"/>
                <a:ea typeface="+mn-ea"/>
              </a:rPr>
              <a:t>16777216</a:t>
            </a:r>
            <a:r>
              <a:rPr lang="ja-JP" altLang="en-US">
                <a:latin typeface="+mn-ea"/>
                <a:ea typeface="+mn-ea"/>
              </a:rPr>
              <a:t>色</a:t>
            </a:r>
          </a:p>
        </p:txBody>
      </p:sp>
    </p:spTree>
    <p:extLst>
      <p:ext uri="{BB962C8B-B14F-4D97-AF65-F5344CB8AC3E}">
        <p14:creationId xmlns:p14="http://schemas.microsoft.com/office/powerpoint/2010/main" val="585791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08F33724-34B1-D841-7C0A-FBA30BCAA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FF2E032-D697-D8F2-A69F-451A179BCC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6407219-C932-E624-84E7-DB5440B66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0888571-249C-92C8-F8F1-F1816BA41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5137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120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30A428D4-BF5A-CB51-D1E9-1F8CEC1C8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何</a:t>
            </a:r>
            <a:r>
              <a:rPr lang="en-US" altLang="ja-JP" dirty="0"/>
              <a:t>bit</a:t>
            </a:r>
            <a:r>
              <a:rPr lang="ja-JP" altLang="en-US"/>
              <a:t>で何通り？</a:t>
            </a:r>
            <a:endParaRPr lang="en-US" altLang="ja-JP" dirty="0"/>
          </a:p>
          <a:p>
            <a:pPr lvl="1"/>
            <a:r>
              <a:rPr lang="en-US" altLang="ja-JP" dirty="0"/>
              <a:t>1bit = 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2bit = 4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3bit = 8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4bit = 16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5bit = 32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6bit = 64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7bit = 128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8bit = 256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9bit = 512</a:t>
            </a:r>
            <a:r>
              <a:rPr lang="ja-JP" altLang="en-US"/>
              <a:t>通り</a:t>
            </a:r>
            <a:endParaRPr lang="en-US" altLang="ja-JP" dirty="0"/>
          </a:p>
          <a:p>
            <a:pPr marL="358775" lvl="1" indent="-222250"/>
            <a:r>
              <a:rPr lang="en-US" altLang="ja-JP" dirty="0"/>
              <a:t>10bit = 1024</a:t>
            </a:r>
            <a:r>
              <a:rPr lang="ja-JP" altLang="en-US"/>
              <a:t>通り</a:t>
            </a:r>
          </a:p>
          <a:p>
            <a:pPr lvl="1"/>
            <a:endParaRPr lang="ja-JP" altLang="en-US"/>
          </a:p>
          <a:p>
            <a:pPr lvl="1"/>
            <a:endParaRPr lang="ja-JP" altLang="en-US"/>
          </a:p>
          <a:p>
            <a:pPr lvl="1"/>
            <a:endParaRPr lang="ja-JP" altLang="en-US"/>
          </a:p>
        </p:txBody>
      </p:sp>
      <p:sp>
        <p:nvSpPr>
          <p:cNvPr id="11" name="コンテンツ プレースホルダー 39">
            <a:extLst>
              <a:ext uri="{FF2B5EF4-FFF2-40B4-BE49-F238E27FC236}">
                <a16:creationId xmlns:a16="http://schemas.microsoft.com/office/drawing/2014/main" id="{A6B51C71-18F2-F666-F6FF-1358076EB9B1}"/>
              </a:ext>
            </a:extLst>
          </p:cNvPr>
          <p:cNvSpPr txBox="1">
            <a:spLocks/>
          </p:cNvSpPr>
          <p:nvPr/>
        </p:nvSpPr>
        <p:spPr>
          <a:xfrm>
            <a:off x="9213868" y="5490142"/>
            <a:ext cx="2782529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latin typeface="+mn-ea"/>
                <a:ea typeface="+mn-ea"/>
              </a:rPr>
              <a:t>16777216</a:t>
            </a:r>
            <a:r>
              <a:rPr lang="ja-JP" altLang="en-US">
                <a:latin typeface="+mn-ea"/>
                <a:ea typeface="+mn-ea"/>
              </a:rPr>
              <a:t>色</a:t>
            </a:r>
          </a:p>
        </p:txBody>
      </p:sp>
      <p:sp>
        <p:nvSpPr>
          <p:cNvPr id="2" name="コンテンツ プレースホルダー 39">
            <a:extLst>
              <a:ext uri="{FF2B5EF4-FFF2-40B4-BE49-F238E27FC236}">
                <a16:creationId xmlns:a16="http://schemas.microsoft.com/office/drawing/2014/main" id="{DB5972A2-64C8-9557-D6B3-60EE881B0725}"/>
              </a:ext>
            </a:extLst>
          </p:cNvPr>
          <p:cNvSpPr txBox="1">
            <a:spLocks/>
          </p:cNvSpPr>
          <p:nvPr/>
        </p:nvSpPr>
        <p:spPr>
          <a:xfrm>
            <a:off x="9213868" y="5067355"/>
            <a:ext cx="2782529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latin typeface="+mn-ea"/>
                <a:ea typeface="+mn-ea"/>
              </a:rPr>
              <a:t>24bit</a:t>
            </a:r>
            <a:endParaRPr lang="ja-JP" altLang="en-US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3067531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BF605-7A2C-8D13-9994-5BCCA2811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B5446FD-8ACC-A7B3-566B-6D10650F58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121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1BAEB0D-BCBB-B19D-679C-2A766990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1" name="図 40" descr="白いタイルの壁&#10;&#10;自動的に生成された説明">
            <a:extLst>
              <a:ext uri="{FF2B5EF4-FFF2-40B4-BE49-F238E27FC236}">
                <a16:creationId xmlns:a16="http://schemas.microsoft.com/office/drawing/2014/main" id="{5424154E-204A-3379-9DEC-B316F138D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61" y="687752"/>
            <a:ext cx="8301381" cy="5477082"/>
          </a:xfrm>
          <a:prstGeom prst="rect">
            <a:avLst/>
          </a:prstGeom>
        </p:spPr>
      </p:pic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CFE9D70A-ABC5-0C75-B864-62F3438AED48}"/>
              </a:ext>
            </a:extLst>
          </p:cNvPr>
          <p:cNvSpPr/>
          <p:nvPr/>
        </p:nvSpPr>
        <p:spPr>
          <a:xfrm>
            <a:off x="3711261" y="687752"/>
            <a:ext cx="8301381" cy="5477082"/>
          </a:xfrm>
          <a:custGeom>
            <a:avLst/>
            <a:gdLst>
              <a:gd name="connsiteX0" fmla="*/ 1581870 w 8301381"/>
              <a:gd name="connsiteY0" fmla="*/ 604398 h 5477082"/>
              <a:gd name="connsiteX1" fmla="*/ 1508844 w 8301381"/>
              <a:gd name="connsiteY1" fmla="*/ 677424 h 5477082"/>
              <a:gd name="connsiteX2" fmla="*/ 1508844 w 8301381"/>
              <a:gd name="connsiteY2" fmla="*/ 1001482 h 5477082"/>
              <a:gd name="connsiteX3" fmla="*/ 1581870 w 8301381"/>
              <a:gd name="connsiteY3" fmla="*/ 1074508 h 5477082"/>
              <a:gd name="connsiteX4" fmla="*/ 1873968 w 8301381"/>
              <a:gd name="connsiteY4" fmla="*/ 1074508 h 5477082"/>
              <a:gd name="connsiteX5" fmla="*/ 1946994 w 8301381"/>
              <a:gd name="connsiteY5" fmla="*/ 1001482 h 5477082"/>
              <a:gd name="connsiteX6" fmla="*/ 1946994 w 8301381"/>
              <a:gd name="connsiteY6" fmla="*/ 677424 h 5477082"/>
              <a:gd name="connsiteX7" fmla="*/ 1873968 w 8301381"/>
              <a:gd name="connsiteY7" fmla="*/ 604398 h 5477082"/>
              <a:gd name="connsiteX8" fmla="*/ 0 w 8301381"/>
              <a:gd name="connsiteY8" fmla="*/ 0 h 5477082"/>
              <a:gd name="connsiteX9" fmla="*/ 8301381 w 8301381"/>
              <a:gd name="connsiteY9" fmla="*/ 0 h 5477082"/>
              <a:gd name="connsiteX10" fmla="*/ 8301381 w 8301381"/>
              <a:gd name="connsiteY10" fmla="*/ 5477082 h 5477082"/>
              <a:gd name="connsiteX11" fmla="*/ 0 w 8301381"/>
              <a:gd name="connsiteY11" fmla="*/ 5477082 h 547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1381" h="5477082">
                <a:moveTo>
                  <a:pt x="1581870" y="604398"/>
                </a:moveTo>
                <a:cubicBezTo>
                  <a:pt x="1541539" y="604398"/>
                  <a:pt x="1508844" y="637093"/>
                  <a:pt x="1508844" y="677424"/>
                </a:cubicBezTo>
                <a:lnTo>
                  <a:pt x="1508844" y="1001482"/>
                </a:lnTo>
                <a:cubicBezTo>
                  <a:pt x="1508844" y="1041813"/>
                  <a:pt x="1541539" y="1074508"/>
                  <a:pt x="1581870" y="1074508"/>
                </a:cubicBezTo>
                <a:lnTo>
                  <a:pt x="1873968" y="1074508"/>
                </a:lnTo>
                <a:cubicBezTo>
                  <a:pt x="1914299" y="1074508"/>
                  <a:pt x="1946994" y="1041813"/>
                  <a:pt x="1946994" y="1001482"/>
                </a:cubicBezTo>
                <a:lnTo>
                  <a:pt x="1946994" y="677424"/>
                </a:lnTo>
                <a:cubicBezTo>
                  <a:pt x="1946994" y="637093"/>
                  <a:pt x="1914299" y="604398"/>
                  <a:pt x="1873968" y="604398"/>
                </a:cubicBezTo>
                <a:close/>
                <a:moveTo>
                  <a:pt x="0" y="0"/>
                </a:moveTo>
                <a:lnTo>
                  <a:pt x="8301381" y="0"/>
                </a:lnTo>
                <a:lnTo>
                  <a:pt x="8301381" y="5477082"/>
                </a:lnTo>
                <a:lnTo>
                  <a:pt x="0" y="5477082"/>
                </a:lnTo>
                <a:close/>
              </a:path>
            </a:pathLst>
          </a:custGeom>
          <a:solidFill>
            <a:schemeClr val="bg1">
              <a:lumMod val="10000"/>
              <a:alpha val="76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109761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BF605-7A2C-8D13-9994-5BCCA2811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B5446FD-8ACC-A7B3-566B-6D10650F58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122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1BAEB0D-BCBB-B19D-679C-2A766990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1" name="図 40" descr="白いタイルの壁&#10;&#10;自動的に生成された説明">
            <a:extLst>
              <a:ext uri="{FF2B5EF4-FFF2-40B4-BE49-F238E27FC236}">
                <a16:creationId xmlns:a16="http://schemas.microsoft.com/office/drawing/2014/main" id="{5424154E-204A-3379-9DEC-B316F138D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61" y="687752"/>
            <a:ext cx="8301381" cy="5477082"/>
          </a:xfrm>
          <a:prstGeom prst="rect">
            <a:avLst/>
          </a:prstGeom>
        </p:spPr>
      </p:pic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CFE9D70A-ABC5-0C75-B864-62F3438AED48}"/>
              </a:ext>
            </a:extLst>
          </p:cNvPr>
          <p:cNvSpPr/>
          <p:nvPr/>
        </p:nvSpPr>
        <p:spPr>
          <a:xfrm>
            <a:off x="3711261" y="687752"/>
            <a:ext cx="8301381" cy="5477082"/>
          </a:xfrm>
          <a:custGeom>
            <a:avLst/>
            <a:gdLst>
              <a:gd name="connsiteX0" fmla="*/ 1581870 w 8301381"/>
              <a:gd name="connsiteY0" fmla="*/ 604398 h 5477082"/>
              <a:gd name="connsiteX1" fmla="*/ 1508844 w 8301381"/>
              <a:gd name="connsiteY1" fmla="*/ 677424 h 5477082"/>
              <a:gd name="connsiteX2" fmla="*/ 1508844 w 8301381"/>
              <a:gd name="connsiteY2" fmla="*/ 1001482 h 5477082"/>
              <a:gd name="connsiteX3" fmla="*/ 1581870 w 8301381"/>
              <a:gd name="connsiteY3" fmla="*/ 1074508 h 5477082"/>
              <a:gd name="connsiteX4" fmla="*/ 1873968 w 8301381"/>
              <a:gd name="connsiteY4" fmla="*/ 1074508 h 5477082"/>
              <a:gd name="connsiteX5" fmla="*/ 1946994 w 8301381"/>
              <a:gd name="connsiteY5" fmla="*/ 1001482 h 5477082"/>
              <a:gd name="connsiteX6" fmla="*/ 1946994 w 8301381"/>
              <a:gd name="connsiteY6" fmla="*/ 677424 h 5477082"/>
              <a:gd name="connsiteX7" fmla="*/ 1873968 w 8301381"/>
              <a:gd name="connsiteY7" fmla="*/ 604398 h 5477082"/>
              <a:gd name="connsiteX8" fmla="*/ 0 w 8301381"/>
              <a:gd name="connsiteY8" fmla="*/ 0 h 5477082"/>
              <a:gd name="connsiteX9" fmla="*/ 8301381 w 8301381"/>
              <a:gd name="connsiteY9" fmla="*/ 0 h 5477082"/>
              <a:gd name="connsiteX10" fmla="*/ 8301381 w 8301381"/>
              <a:gd name="connsiteY10" fmla="*/ 5477082 h 5477082"/>
              <a:gd name="connsiteX11" fmla="*/ 0 w 8301381"/>
              <a:gd name="connsiteY11" fmla="*/ 5477082 h 547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1381" h="5477082">
                <a:moveTo>
                  <a:pt x="1581870" y="604398"/>
                </a:moveTo>
                <a:cubicBezTo>
                  <a:pt x="1541539" y="604398"/>
                  <a:pt x="1508844" y="637093"/>
                  <a:pt x="1508844" y="677424"/>
                </a:cubicBezTo>
                <a:lnTo>
                  <a:pt x="1508844" y="1001482"/>
                </a:lnTo>
                <a:cubicBezTo>
                  <a:pt x="1508844" y="1041813"/>
                  <a:pt x="1541539" y="1074508"/>
                  <a:pt x="1581870" y="1074508"/>
                </a:cubicBezTo>
                <a:lnTo>
                  <a:pt x="1873968" y="1074508"/>
                </a:lnTo>
                <a:cubicBezTo>
                  <a:pt x="1914299" y="1074508"/>
                  <a:pt x="1946994" y="1041813"/>
                  <a:pt x="1946994" y="1001482"/>
                </a:cubicBezTo>
                <a:lnTo>
                  <a:pt x="1946994" y="677424"/>
                </a:lnTo>
                <a:cubicBezTo>
                  <a:pt x="1946994" y="637093"/>
                  <a:pt x="1914299" y="604398"/>
                  <a:pt x="1873968" y="604398"/>
                </a:cubicBezTo>
                <a:close/>
                <a:moveTo>
                  <a:pt x="0" y="0"/>
                </a:moveTo>
                <a:lnTo>
                  <a:pt x="8301381" y="0"/>
                </a:lnTo>
                <a:lnTo>
                  <a:pt x="8301381" y="5477082"/>
                </a:lnTo>
                <a:lnTo>
                  <a:pt x="0" y="5477082"/>
                </a:lnTo>
                <a:close/>
              </a:path>
            </a:pathLst>
          </a:custGeom>
          <a:solidFill>
            <a:schemeClr val="bg1">
              <a:lumMod val="10000"/>
              <a:alpha val="76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2" name="円形吹き出し 1">
            <a:extLst>
              <a:ext uri="{FF2B5EF4-FFF2-40B4-BE49-F238E27FC236}">
                <a16:creationId xmlns:a16="http://schemas.microsoft.com/office/drawing/2014/main" id="{E682DF0F-C0E2-012A-24DF-9A61CB8CF83C}"/>
              </a:ext>
            </a:extLst>
          </p:cNvPr>
          <p:cNvSpPr/>
          <p:nvPr/>
        </p:nvSpPr>
        <p:spPr>
          <a:xfrm>
            <a:off x="3067665" y="1602659"/>
            <a:ext cx="2212258" cy="1543664"/>
          </a:xfrm>
          <a:prstGeom prst="wedgeEllipseCallout">
            <a:avLst>
              <a:gd name="adj1" fmla="val 53389"/>
              <a:gd name="adj2" fmla="val -5469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24 [bit]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935511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BF605-7A2C-8D13-9994-5BCCA2811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B5446FD-8ACC-A7B3-566B-6D10650F58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123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11BAEB0D-BCBB-B19D-679C-2A766990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1" name="図 40" descr="白いタイルの壁&#10;&#10;自動的に生成された説明">
            <a:extLst>
              <a:ext uri="{FF2B5EF4-FFF2-40B4-BE49-F238E27FC236}">
                <a16:creationId xmlns:a16="http://schemas.microsoft.com/office/drawing/2014/main" id="{5424154E-204A-3379-9DEC-B316F138D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261" y="687752"/>
            <a:ext cx="8301381" cy="5477082"/>
          </a:xfrm>
          <a:prstGeom prst="rect">
            <a:avLst/>
          </a:prstGeom>
        </p:spPr>
      </p:pic>
      <p:sp>
        <p:nvSpPr>
          <p:cNvPr id="38" name="フリーフォーム 37">
            <a:extLst>
              <a:ext uri="{FF2B5EF4-FFF2-40B4-BE49-F238E27FC236}">
                <a16:creationId xmlns:a16="http://schemas.microsoft.com/office/drawing/2014/main" id="{CFE9D70A-ABC5-0C75-B864-62F3438AED48}"/>
              </a:ext>
            </a:extLst>
          </p:cNvPr>
          <p:cNvSpPr/>
          <p:nvPr/>
        </p:nvSpPr>
        <p:spPr>
          <a:xfrm>
            <a:off x="3711261" y="687752"/>
            <a:ext cx="8301381" cy="5477082"/>
          </a:xfrm>
          <a:custGeom>
            <a:avLst/>
            <a:gdLst>
              <a:gd name="connsiteX0" fmla="*/ 1581870 w 8301381"/>
              <a:gd name="connsiteY0" fmla="*/ 604398 h 5477082"/>
              <a:gd name="connsiteX1" fmla="*/ 1508844 w 8301381"/>
              <a:gd name="connsiteY1" fmla="*/ 677424 h 5477082"/>
              <a:gd name="connsiteX2" fmla="*/ 1508844 w 8301381"/>
              <a:gd name="connsiteY2" fmla="*/ 1001482 h 5477082"/>
              <a:gd name="connsiteX3" fmla="*/ 1581870 w 8301381"/>
              <a:gd name="connsiteY3" fmla="*/ 1074508 h 5477082"/>
              <a:gd name="connsiteX4" fmla="*/ 1873968 w 8301381"/>
              <a:gd name="connsiteY4" fmla="*/ 1074508 h 5477082"/>
              <a:gd name="connsiteX5" fmla="*/ 1946994 w 8301381"/>
              <a:gd name="connsiteY5" fmla="*/ 1001482 h 5477082"/>
              <a:gd name="connsiteX6" fmla="*/ 1946994 w 8301381"/>
              <a:gd name="connsiteY6" fmla="*/ 677424 h 5477082"/>
              <a:gd name="connsiteX7" fmla="*/ 1873968 w 8301381"/>
              <a:gd name="connsiteY7" fmla="*/ 604398 h 5477082"/>
              <a:gd name="connsiteX8" fmla="*/ 0 w 8301381"/>
              <a:gd name="connsiteY8" fmla="*/ 0 h 5477082"/>
              <a:gd name="connsiteX9" fmla="*/ 8301381 w 8301381"/>
              <a:gd name="connsiteY9" fmla="*/ 0 h 5477082"/>
              <a:gd name="connsiteX10" fmla="*/ 8301381 w 8301381"/>
              <a:gd name="connsiteY10" fmla="*/ 5477082 h 5477082"/>
              <a:gd name="connsiteX11" fmla="*/ 0 w 8301381"/>
              <a:gd name="connsiteY11" fmla="*/ 5477082 h 547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01381" h="5477082">
                <a:moveTo>
                  <a:pt x="1581870" y="604398"/>
                </a:moveTo>
                <a:cubicBezTo>
                  <a:pt x="1541539" y="604398"/>
                  <a:pt x="1508844" y="637093"/>
                  <a:pt x="1508844" y="677424"/>
                </a:cubicBezTo>
                <a:lnTo>
                  <a:pt x="1508844" y="1001482"/>
                </a:lnTo>
                <a:cubicBezTo>
                  <a:pt x="1508844" y="1041813"/>
                  <a:pt x="1541539" y="1074508"/>
                  <a:pt x="1581870" y="1074508"/>
                </a:cubicBezTo>
                <a:lnTo>
                  <a:pt x="1873968" y="1074508"/>
                </a:lnTo>
                <a:cubicBezTo>
                  <a:pt x="1914299" y="1074508"/>
                  <a:pt x="1946994" y="1041813"/>
                  <a:pt x="1946994" y="1001482"/>
                </a:cubicBezTo>
                <a:lnTo>
                  <a:pt x="1946994" y="677424"/>
                </a:lnTo>
                <a:cubicBezTo>
                  <a:pt x="1946994" y="637093"/>
                  <a:pt x="1914299" y="604398"/>
                  <a:pt x="1873968" y="604398"/>
                </a:cubicBezTo>
                <a:close/>
                <a:moveTo>
                  <a:pt x="0" y="0"/>
                </a:moveTo>
                <a:lnTo>
                  <a:pt x="8301381" y="0"/>
                </a:lnTo>
                <a:lnTo>
                  <a:pt x="8301381" y="5477082"/>
                </a:lnTo>
                <a:lnTo>
                  <a:pt x="0" y="5477082"/>
                </a:lnTo>
                <a:close/>
              </a:path>
            </a:pathLst>
          </a:custGeom>
          <a:solidFill>
            <a:schemeClr val="bg1">
              <a:lumMod val="10000"/>
              <a:alpha val="76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2" name="円形吹き出し 1">
            <a:extLst>
              <a:ext uri="{FF2B5EF4-FFF2-40B4-BE49-F238E27FC236}">
                <a16:creationId xmlns:a16="http://schemas.microsoft.com/office/drawing/2014/main" id="{E682DF0F-C0E2-012A-24DF-9A61CB8CF83C}"/>
              </a:ext>
            </a:extLst>
          </p:cNvPr>
          <p:cNvSpPr/>
          <p:nvPr/>
        </p:nvSpPr>
        <p:spPr>
          <a:xfrm>
            <a:off x="3067665" y="1602659"/>
            <a:ext cx="2212258" cy="1543664"/>
          </a:xfrm>
          <a:prstGeom prst="wedgeEllipseCallout">
            <a:avLst>
              <a:gd name="adj1" fmla="val 53389"/>
              <a:gd name="adj2" fmla="val -5469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24[bit] </a:t>
            </a:r>
            <a:r>
              <a:rPr kumimoji="1" lang="ja-JP" altLang="en-US"/>
              <a:t>＝</a:t>
            </a:r>
            <a:r>
              <a:rPr kumimoji="1" lang="en-US" altLang="ja-JP" dirty="0"/>
              <a:t> 3[B]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76238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70592-4740-4C02-CFAA-7B6FC112B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CCF07DB-B1F0-2278-08EA-225037D3F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124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E44B80E-FEC6-CC81-73A0-E4522B452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白いタイルの壁&#10;&#10;自動的に生成された説明">
            <a:extLst>
              <a:ext uri="{FF2B5EF4-FFF2-40B4-BE49-F238E27FC236}">
                <a16:creationId xmlns:a16="http://schemas.microsoft.com/office/drawing/2014/main" id="{C40E42A9-ED45-CB2F-F35A-C9A2E818E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2251"/>
            <a:ext cx="12192000" cy="804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3679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74783-BADD-E9CE-DA3C-5D5F094A4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CB62206-8791-3CEC-B35C-76B210F8D1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125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E45981AD-8794-B9EA-C4AB-D2AB98C2A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メガネをかけた少年&#10;&#10;自動的に生成された説明">
            <a:extLst>
              <a:ext uri="{FF2B5EF4-FFF2-40B4-BE49-F238E27FC236}">
                <a16:creationId xmlns:a16="http://schemas.microsoft.com/office/drawing/2014/main" id="{A9AA07BC-4460-BA08-4CEC-AAB69952C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453" y="-618341"/>
            <a:ext cx="12357453" cy="809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3900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126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E61E749-898C-0B0E-64EB-54082AC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71" y="0"/>
            <a:ext cx="4538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6560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127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E61E749-898C-0B0E-64EB-54082AC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33" y="2192594"/>
            <a:ext cx="1955192" cy="2954594"/>
          </a:xfrm>
          <a:prstGeom prst="rect">
            <a:avLst/>
          </a:prstGeom>
        </p:spPr>
      </p:pic>
      <p:sp>
        <p:nvSpPr>
          <p:cNvPr id="4" name="コンテンツ プレースホルダー 9">
            <a:extLst>
              <a:ext uri="{FF2B5EF4-FFF2-40B4-BE49-F238E27FC236}">
                <a16:creationId xmlns:a16="http://schemas.microsoft.com/office/drawing/2014/main" id="{FB31270D-C0C7-3714-54DB-A780FC671E49}"/>
              </a:ext>
            </a:extLst>
          </p:cNvPr>
          <p:cNvSpPr txBox="1">
            <a:spLocks/>
          </p:cNvSpPr>
          <p:nvPr/>
        </p:nvSpPr>
        <p:spPr>
          <a:xfrm>
            <a:off x="430221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問題</a:t>
            </a:r>
            <a:endParaRPr lang="en-US" altLang="ja-JP" dirty="0"/>
          </a:p>
          <a:p>
            <a:pPr lvl="1"/>
            <a:r>
              <a:rPr lang="ja-JP" altLang="en-US">
                <a:solidFill>
                  <a:schemeClr val="bg1">
                    <a:lumMod val="25000"/>
                  </a:schemeClr>
                </a:solidFill>
              </a:rPr>
              <a:t>・この画像のデータ量は何バイトでしょう。</a:t>
            </a:r>
            <a:br>
              <a:rPr lang="en-US" altLang="ja-JP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/>
              <a:t>　　</a:t>
            </a:r>
            <a:endParaRPr lang="ja-JP" altLang="en-US">
              <a:solidFill>
                <a:schemeClr val="bg1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3325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128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E61E749-898C-0B0E-64EB-54082AC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33" y="2192594"/>
            <a:ext cx="1955192" cy="2954594"/>
          </a:xfrm>
          <a:prstGeom prst="rect">
            <a:avLst/>
          </a:prstGeom>
        </p:spPr>
      </p:pic>
      <p:sp>
        <p:nvSpPr>
          <p:cNvPr id="4" name="コンテンツ プレースホルダー 9">
            <a:extLst>
              <a:ext uri="{FF2B5EF4-FFF2-40B4-BE49-F238E27FC236}">
                <a16:creationId xmlns:a16="http://schemas.microsoft.com/office/drawing/2014/main" id="{FB31270D-C0C7-3714-54DB-A780FC671E49}"/>
              </a:ext>
            </a:extLst>
          </p:cNvPr>
          <p:cNvSpPr txBox="1">
            <a:spLocks/>
          </p:cNvSpPr>
          <p:nvPr/>
        </p:nvSpPr>
        <p:spPr>
          <a:xfrm>
            <a:off x="430221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問題</a:t>
            </a:r>
            <a:endParaRPr lang="en-US" altLang="ja-JP" dirty="0"/>
          </a:p>
          <a:p>
            <a:pPr lvl="1"/>
            <a:r>
              <a:rPr lang="ja-JP" altLang="en-US">
                <a:solidFill>
                  <a:schemeClr val="bg1">
                    <a:lumMod val="25000"/>
                  </a:schemeClr>
                </a:solidFill>
              </a:rPr>
              <a:t>・この画像のデータ量は何バイトでしょう。</a:t>
            </a:r>
            <a:br>
              <a:rPr lang="en-US" altLang="ja-JP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/>
              <a:t>　　</a:t>
            </a:r>
            <a:endParaRPr lang="ja-JP" alt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6" name="左中かっこ 5">
            <a:extLst>
              <a:ext uri="{FF2B5EF4-FFF2-40B4-BE49-F238E27FC236}">
                <a16:creationId xmlns:a16="http://schemas.microsoft.com/office/drawing/2014/main" id="{D912B337-0216-FF1F-390D-7586A9AA3602}"/>
              </a:ext>
            </a:extLst>
          </p:cNvPr>
          <p:cNvSpPr/>
          <p:nvPr/>
        </p:nvSpPr>
        <p:spPr>
          <a:xfrm>
            <a:off x="8711381" y="2192594"/>
            <a:ext cx="226142" cy="295459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左中かっこ 6">
            <a:extLst>
              <a:ext uri="{FF2B5EF4-FFF2-40B4-BE49-F238E27FC236}">
                <a16:creationId xmlns:a16="http://schemas.microsoft.com/office/drawing/2014/main" id="{695F0BE1-CABF-5144-6F0A-CF0373BE71F7}"/>
              </a:ext>
            </a:extLst>
          </p:cNvPr>
          <p:cNvSpPr/>
          <p:nvPr/>
        </p:nvSpPr>
        <p:spPr>
          <a:xfrm rot="5400000">
            <a:off x="9925844" y="967962"/>
            <a:ext cx="218767" cy="1955193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39">
            <a:extLst>
              <a:ext uri="{FF2B5EF4-FFF2-40B4-BE49-F238E27FC236}">
                <a16:creationId xmlns:a16="http://schemas.microsoft.com/office/drawing/2014/main" id="{4E947868-E1DF-B9E2-D253-E807A5BE2BCF}"/>
              </a:ext>
            </a:extLst>
          </p:cNvPr>
          <p:cNvSpPr txBox="1">
            <a:spLocks/>
          </p:cNvSpPr>
          <p:nvPr/>
        </p:nvSpPr>
        <p:spPr>
          <a:xfrm>
            <a:off x="9416316" y="1266123"/>
            <a:ext cx="1851452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1000px</a:t>
            </a:r>
            <a:endParaRPr lang="ja-JP" altLang="en-US" b="0">
              <a:latin typeface="+mn-ea"/>
              <a:ea typeface="+mn-ea"/>
            </a:endParaRPr>
          </a:p>
        </p:txBody>
      </p:sp>
      <p:sp>
        <p:nvSpPr>
          <p:cNvPr id="9" name="コンテンツ プレースホルダー 39">
            <a:extLst>
              <a:ext uri="{FF2B5EF4-FFF2-40B4-BE49-F238E27FC236}">
                <a16:creationId xmlns:a16="http://schemas.microsoft.com/office/drawing/2014/main" id="{4CB2971A-658B-76AE-3F46-7FC3526AEB02}"/>
              </a:ext>
            </a:extLst>
          </p:cNvPr>
          <p:cNvSpPr txBox="1">
            <a:spLocks/>
          </p:cNvSpPr>
          <p:nvPr/>
        </p:nvSpPr>
        <p:spPr>
          <a:xfrm>
            <a:off x="6853084" y="3340730"/>
            <a:ext cx="1706783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2000px</a:t>
            </a:r>
            <a:endParaRPr lang="ja-JP" altLang="en-US" b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7490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129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E61E749-898C-0B0E-64EB-54082AC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33" y="2192594"/>
            <a:ext cx="1955192" cy="2954594"/>
          </a:xfrm>
          <a:prstGeom prst="rect">
            <a:avLst/>
          </a:prstGeom>
        </p:spPr>
      </p:pic>
      <p:sp>
        <p:nvSpPr>
          <p:cNvPr id="4" name="コンテンツ プレースホルダー 9">
            <a:extLst>
              <a:ext uri="{FF2B5EF4-FFF2-40B4-BE49-F238E27FC236}">
                <a16:creationId xmlns:a16="http://schemas.microsoft.com/office/drawing/2014/main" id="{FB31270D-C0C7-3714-54DB-A780FC671E49}"/>
              </a:ext>
            </a:extLst>
          </p:cNvPr>
          <p:cNvSpPr txBox="1">
            <a:spLocks/>
          </p:cNvSpPr>
          <p:nvPr/>
        </p:nvSpPr>
        <p:spPr>
          <a:xfrm>
            <a:off x="430221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/>
              <a:t>問題</a:t>
            </a:r>
            <a:endParaRPr lang="en-US" altLang="ja-JP" sz="2400" dirty="0"/>
          </a:p>
          <a:p>
            <a:pPr lvl="1"/>
            <a:r>
              <a:rPr lang="ja-JP" altLang="en-US" sz="2000" strike="sngStrike">
                <a:solidFill>
                  <a:schemeClr val="bg1">
                    <a:lumMod val="25000"/>
                  </a:schemeClr>
                </a:solidFill>
              </a:rPr>
              <a:t>・この画像のデータ量は何バイトでしょう</a:t>
            </a:r>
            <a:endParaRPr lang="en-US" altLang="ja-JP" sz="2000" strike="sngStrike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・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2000×1000 </a:t>
            </a:r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画素のフルカラー画像がある。</a:t>
            </a:r>
            <a:b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</a:br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　このときのデータ量を求めよ。</a:t>
            </a:r>
            <a:br>
              <a:rPr lang="en-US" altLang="ja-JP" sz="2000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 sz="2000"/>
              <a:t>　　</a:t>
            </a:r>
            <a:endParaRPr lang="ja-JP" altLang="en-US" sz="2000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6" name="左中かっこ 5">
            <a:extLst>
              <a:ext uri="{FF2B5EF4-FFF2-40B4-BE49-F238E27FC236}">
                <a16:creationId xmlns:a16="http://schemas.microsoft.com/office/drawing/2014/main" id="{D912B337-0216-FF1F-390D-7586A9AA3602}"/>
              </a:ext>
            </a:extLst>
          </p:cNvPr>
          <p:cNvSpPr/>
          <p:nvPr/>
        </p:nvSpPr>
        <p:spPr>
          <a:xfrm>
            <a:off x="8711381" y="2192594"/>
            <a:ext cx="226142" cy="295459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左中かっこ 6">
            <a:extLst>
              <a:ext uri="{FF2B5EF4-FFF2-40B4-BE49-F238E27FC236}">
                <a16:creationId xmlns:a16="http://schemas.microsoft.com/office/drawing/2014/main" id="{695F0BE1-CABF-5144-6F0A-CF0373BE71F7}"/>
              </a:ext>
            </a:extLst>
          </p:cNvPr>
          <p:cNvSpPr/>
          <p:nvPr/>
        </p:nvSpPr>
        <p:spPr>
          <a:xfrm rot="5400000">
            <a:off x="9925844" y="967962"/>
            <a:ext cx="218767" cy="1955193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39">
            <a:extLst>
              <a:ext uri="{FF2B5EF4-FFF2-40B4-BE49-F238E27FC236}">
                <a16:creationId xmlns:a16="http://schemas.microsoft.com/office/drawing/2014/main" id="{4E947868-E1DF-B9E2-D253-E807A5BE2BCF}"/>
              </a:ext>
            </a:extLst>
          </p:cNvPr>
          <p:cNvSpPr txBox="1">
            <a:spLocks/>
          </p:cNvSpPr>
          <p:nvPr/>
        </p:nvSpPr>
        <p:spPr>
          <a:xfrm>
            <a:off x="9416316" y="1266123"/>
            <a:ext cx="1851452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1000px</a:t>
            </a:r>
            <a:endParaRPr lang="ja-JP" altLang="en-US" b="0">
              <a:latin typeface="+mn-ea"/>
              <a:ea typeface="+mn-ea"/>
            </a:endParaRPr>
          </a:p>
        </p:txBody>
      </p:sp>
      <p:sp>
        <p:nvSpPr>
          <p:cNvPr id="9" name="コンテンツ プレースホルダー 39">
            <a:extLst>
              <a:ext uri="{FF2B5EF4-FFF2-40B4-BE49-F238E27FC236}">
                <a16:creationId xmlns:a16="http://schemas.microsoft.com/office/drawing/2014/main" id="{4CB2971A-658B-76AE-3F46-7FC3526AEB02}"/>
              </a:ext>
            </a:extLst>
          </p:cNvPr>
          <p:cNvSpPr txBox="1">
            <a:spLocks/>
          </p:cNvSpPr>
          <p:nvPr/>
        </p:nvSpPr>
        <p:spPr>
          <a:xfrm>
            <a:off x="6853084" y="3340730"/>
            <a:ext cx="1706783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2000px</a:t>
            </a:r>
            <a:endParaRPr lang="ja-JP" altLang="en-US" b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000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11B58293-57C1-DD84-BE9A-855C90882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E5D9554-B484-DFCD-4DE8-8E4DB163C5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5FA287B-0E21-017A-9315-A9AB7F08E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4E96C68-3644-B789-8EFB-964B6C9F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3036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130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E61E749-898C-0B0E-64EB-54082AC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33" y="2192594"/>
            <a:ext cx="1955192" cy="2954594"/>
          </a:xfrm>
          <a:prstGeom prst="rect">
            <a:avLst/>
          </a:prstGeom>
        </p:spPr>
      </p:pic>
      <p:sp>
        <p:nvSpPr>
          <p:cNvPr id="4" name="コンテンツ プレースホルダー 9">
            <a:extLst>
              <a:ext uri="{FF2B5EF4-FFF2-40B4-BE49-F238E27FC236}">
                <a16:creationId xmlns:a16="http://schemas.microsoft.com/office/drawing/2014/main" id="{FB31270D-C0C7-3714-54DB-A780FC671E49}"/>
              </a:ext>
            </a:extLst>
          </p:cNvPr>
          <p:cNvSpPr txBox="1">
            <a:spLocks/>
          </p:cNvSpPr>
          <p:nvPr/>
        </p:nvSpPr>
        <p:spPr>
          <a:xfrm>
            <a:off x="430221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/>
              <a:t>問題</a:t>
            </a:r>
            <a:endParaRPr lang="en-US" altLang="ja-JP" sz="2400" dirty="0"/>
          </a:p>
          <a:p>
            <a:pPr lvl="1"/>
            <a:r>
              <a:rPr lang="ja-JP" altLang="en-US" sz="2000" strike="sngStrike">
                <a:solidFill>
                  <a:schemeClr val="bg1">
                    <a:lumMod val="25000"/>
                  </a:schemeClr>
                </a:solidFill>
              </a:rPr>
              <a:t>・この画像のデータ量は何バイトでしょう</a:t>
            </a:r>
            <a:endParaRPr lang="en-US" altLang="ja-JP" sz="2000" strike="sngStrike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・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2000×1000 </a:t>
            </a:r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画素のフルカラー画像がある。</a:t>
            </a:r>
            <a:b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</a:br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　このときのデータ量を求めよ。</a:t>
            </a:r>
            <a:br>
              <a:rPr lang="en-US" altLang="ja-JP" sz="2000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 sz="2000"/>
              <a:t>　　</a:t>
            </a:r>
            <a:endParaRPr lang="ja-JP" altLang="en-US" sz="2000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6" name="左中かっこ 5">
            <a:extLst>
              <a:ext uri="{FF2B5EF4-FFF2-40B4-BE49-F238E27FC236}">
                <a16:creationId xmlns:a16="http://schemas.microsoft.com/office/drawing/2014/main" id="{D912B337-0216-FF1F-390D-7586A9AA3602}"/>
              </a:ext>
            </a:extLst>
          </p:cNvPr>
          <p:cNvSpPr/>
          <p:nvPr/>
        </p:nvSpPr>
        <p:spPr>
          <a:xfrm>
            <a:off x="8711381" y="2192594"/>
            <a:ext cx="226142" cy="295459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左中かっこ 6">
            <a:extLst>
              <a:ext uri="{FF2B5EF4-FFF2-40B4-BE49-F238E27FC236}">
                <a16:creationId xmlns:a16="http://schemas.microsoft.com/office/drawing/2014/main" id="{695F0BE1-CABF-5144-6F0A-CF0373BE71F7}"/>
              </a:ext>
            </a:extLst>
          </p:cNvPr>
          <p:cNvSpPr/>
          <p:nvPr/>
        </p:nvSpPr>
        <p:spPr>
          <a:xfrm rot="5400000">
            <a:off x="9925844" y="967962"/>
            <a:ext cx="218767" cy="1955193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39">
            <a:extLst>
              <a:ext uri="{FF2B5EF4-FFF2-40B4-BE49-F238E27FC236}">
                <a16:creationId xmlns:a16="http://schemas.microsoft.com/office/drawing/2014/main" id="{4E947868-E1DF-B9E2-D253-E807A5BE2BCF}"/>
              </a:ext>
            </a:extLst>
          </p:cNvPr>
          <p:cNvSpPr txBox="1">
            <a:spLocks/>
          </p:cNvSpPr>
          <p:nvPr/>
        </p:nvSpPr>
        <p:spPr>
          <a:xfrm>
            <a:off x="9416316" y="1266123"/>
            <a:ext cx="1851452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1000px</a:t>
            </a:r>
            <a:endParaRPr lang="ja-JP" altLang="en-US" b="0">
              <a:latin typeface="+mn-ea"/>
              <a:ea typeface="+mn-ea"/>
            </a:endParaRPr>
          </a:p>
        </p:txBody>
      </p:sp>
      <p:sp>
        <p:nvSpPr>
          <p:cNvPr id="9" name="コンテンツ プレースホルダー 39">
            <a:extLst>
              <a:ext uri="{FF2B5EF4-FFF2-40B4-BE49-F238E27FC236}">
                <a16:creationId xmlns:a16="http://schemas.microsoft.com/office/drawing/2014/main" id="{4CB2971A-658B-76AE-3F46-7FC3526AEB02}"/>
              </a:ext>
            </a:extLst>
          </p:cNvPr>
          <p:cNvSpPr txBox="1">
            <a:spLocks/>
          </p:cNvSpPr>
          <p:nvPr/>
        </p:nvSpPr>
        <p:spPr>
          <a:xfrm>
            <a:off x="6853084" y="3340730"/>
            <a:ext cx="1706783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2000px</a:t>
            </a:r>
            <a:endParaRPr lang="ja-JP" altLang="en-US" b="0">
              <a:latin typeface="+mn-ea"/>
              <a:ea typeface="+mn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CF40510-3749-D703-4DE1-D21981973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4" t="6386" b="8772"/>
          <a:stretch/>
        </p:blipFill>
        <p:spPr>
          <a:xfrm>
            <a:off x="1179175" y="2916609"/>
            <a:ext cx="4375356" cy="27657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5559863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131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E61E749-898C-0B0E-64EB-54082AC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33" y="2192594"/>
            <a:ext cx="1955192" cy="2954594"/>
          </a:xfrm>
          <a:prstGeom prst="rect">
            <a:avLst/>
          </a:prstGeom>
        </p:spPr>
      </p:pic>
      <p:sp>
        <p:nvSpPr>
          <p:cNvPr id="4" name="コンテンツ プレースホルダー 9">
            <a:extLst>
              <a:ext uri="{FF2B5EF4-FFF2-40B4-BE49-F238E27FC236}">
                <a16:creationId xmlns:a16="http://schemas.microsoft.com/office/drawing/2014/main" id="{FB31270D-C0C7-3714-54DB-A780FC671E49}"/>
              </a:ext>
            </a:extLst>
          </p:cNvPr>
          <p:cNvSpPr txBox="1">
            <a:spLocks/>
          </p:cNvSpPr>
          <p:nvPr/>
        </p:nvSpPr>
        <p:spPr>
          <a:xfrm>
            <a:off x="430221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/>
              <a:t>問題</a:t>
            </a:r>
            <a:endParaRPr lang="en-US" altLang="ja-JP" sz="2400" dirty="0"/>
          </a:p>
          <a:p>
            <a:pPr lvl="1"/>
            <a:r>
              <a:rPr lang="ja-JP" altLang="en-US" sz="2000" strike="sngStrike">
                <a:solidFill>
                  <a:schemeClr val="bg1">
                    <a:lumMod val="25000"/>
                  </a:schemeClr>
                </a:solidFill>
              </a:rPr>
              <a:t>・この画像のデータ量は何バイトでしょう</a:t>
            </a:r>
            <a:endParaRPr lang="en-US" altLang="ja-JP" sz="2000" strike="sngStrike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・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2000×1000 </a:t>
            </a:r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画素のフルカラー画像がある。</a:t>
            </a:r>
            <a:b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</a:br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　このときのデータ量を求めよ。</a:t>
            </a:r>
            <a:endParaRPr lang="en-US" altLang="ja-JP" sz="2000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endParaRPr lang="en-US" altLang="ja-JP" sz="2000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endParaRPr lang="en-US" altLang="ja-JP" sz="2000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　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2000</a:t>
            </a:r>
            <a:r>
              <a:rPr lang="en-US" altLang="ja-JP" sz="1400" dirty="0">
                <a:solidFill>
                  <a:schemeClr val="bg1">
                    <a:lumMod val="25000"/>
                  </a:schemeClr>
                </a:solidFill>
              </a:rPr>
              <a:t>[</a:t>
            </a:r>
            <a:r>
              <a:rPr lang="en-US" altLang="ja-JP" sz="1400" dirty="0" err="1">
                <a:solidFill>
                  <a:schemeClr val="bg1">
                    <a:lumMod val="25000"/>
                  </a:schemeClr>
                </a:solidFill>
              </a:rPr>
              <a:t>px</a:t>
            </a:r>
            <a:r>
              <a:rPr lang="en-US" altLang="ja-JP" sz="1400" dirty="0">
                <a:solidFill>
                  <a:schemeClr val="bg1">
                    <a:lumMod val="25000"/>
                  </a:schemeClr>
                </a:solidFill>
              </a:rPr>
              <a:t>]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×1000</a:t>
            </a:r>
            <a:r>
              <a:rPr lang="en-US" altLang="ja-JP" sz="1600" dirty="0">
                <a:solidFill>
                  <a:schemeClr val="bg1">
                    <a:lumMod val="25000"/>
                  </a:schemeClr>
                </a:solidFill>
              </a:rPr>
              <a:t>[</a:t>
            </a:r>
            <a:r>
              <a:rPr lang="en-US" altLang="ja-JP" sz="1600" dirty="0" err="1">
                <a:solidFill>
                  <a:schemeClr val="bg1">
                    <a:lumMod val="25000"/>
                  </a:schemeClr>
                </a:solidFill>
              </a:rPr>
              <a:t>px</a:t>
            </a:r>
            <a:r>
              <a:rPr lang="en-US" altLang="ja-JP" sz="1600" dirty="0">
                <a:solidFill>
                  <a:schemeClr val="bg1">
                    <a:lumMod val="25000"/>
                  </a:schemeClr>
                </a:solidFill>
              </a:rPr>
              <a:t>]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×3</a:t>
            </a:r>
            <a:r>
              <a:rPr lang="en-US" altLang="ja-JP" sz="1600" dirty="0">
                <a:solidFill>
                  <a:schemeClr val="bg1">
                    <a:lumMod val="25000"/>
                  </a:schemeClr>
                </a:solidFill>
              </a:rPr>
              <a:t>[B]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 = 6000000</a:t>
            </a:r>
            <a:r>
              <a:rPr lang="en-US" altLang="ja-JP" sz="1800" dirty="0">
                <a:solidFill>
                  <a:schemeClr val="bg1">
                    <a:lumMod val="25000"/>
                  </a:schemeClr>
                </a:solidFill>
              </a:rPr>
              <a:t>[B]</a:t>
            </a:r>
            <a:br>
              <a:rPr lang="en-US" altLang="ja-JP" sz="2000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 sz="2000"/>
              <a:t>　　</a:t>
            </a:r>
            <a:endParaRPr lang="ja-JP" altLang="en-US" sz="2000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6" name="左中かっこ 5">
            <a:extLst>
              <a:ext uri="{FF2B5EF4-FFF2-40B4-BE49-F238E27FC236}">
                <a16:creationId xmlns:a16="http://schemas.microsoft.com/office/drawing/2014/main" id="{D912B337-0216-FF1F-390D-7586A9AA3602}"/>
              </a:ext>
            </a:extLst>
          </p:cNvPr>
          <p:cNvSpPr/>
          <p:nvPr/>
        </p:nvSpPr>
        <p:spPr>
          <a:xfrm>
            <a:off x="8711381" y="2192594"/>
            <a:ext cx="226142" cy="295459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左中かっこ 6">
            <a:extLst>
              <a:ext uri="{FF2B5EF4-FFF2-40B4-BE49-F238E27FC236}">
                <a16:creationId xmlns:a16="http://schemas.microsoft.com/office/drawing/2014/main" id="{695F0BE1-CABF-5144-6F0A-CF0373BE71F7}"/>
              </a:ext>
            </a:extLst>
          </p:cNvPr>
          <p:cNvSpPr/>
          <p:nvPr/>
        </p:nvSpPr>
        <p:spPr>
          <a:xfrm rot="5400000">
            <a:off x="9925844" y="967962"/>
            <a:ext cx="218767" cy="1955193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39">
            <a:extLst>
              <a:ext uri="{FF2B5EF4-FFF2-40B4-BE49-F238E27FC236}">
                <a16:creationId xmlns:a16="http://schemas.microsoft.com/office/drawing/2014/main" id="{4E947868-E1DF-B9E2-D253-E807A5BE2BCF}"/>
              </a:ext>
            </a:extLst>
          </p:cNvPr>
          <p:cNvSpPr txBox="1">
            <a:spLocks/>
          </p:cNvSpPr>
          <p:nvPr/>
        </p:nvSpPr>
        <p:spPr>
          <a:xfrm>
            <a:off x="9416316" y="1266123"/>
            <a:ext cx="1851452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1000px</a:t>
            </a:r>
            <a:endParaRPr lang="ja-JP" altLang="en-US" b="0">
              <a:latin typeface="+mn-ea"/>
              <a:ea typeface="+mn-ea"/>
            </a:endParaRPr>
          </a:p>
        </p:txBody>
      </p:sp>
      <p:sp>
        <p:nvSpPr>
          <p:cNvPr id="9" name="コンテンツ プレースホルダー 39">
            <a:extLst>
              <a:ext uri="{FF2B5EF4-FFF2-40B4-BE49-F238E27FC236}">
                <a16:creationId xmlns:a16="http://schemas.microsoft.com/office/drawing/2014/main" id="{4CB2971A-658B-76AE-3F46-7FC3526AEB02}"/>
              </a:ext>
            </a:extLst>
          </p:cNvPr>
          <p:cNvSpPr txBox="1">
            <a:spLocks/>
          </p:cNvSpPr>
          <p:nvPr/>
        </p:nvSpPr>
        <p:spPr>
          <a:xfrm>
            <a:off x="6853084" y="3340730"/>
            <a:ext cx="1706783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2000px</a:t>
            </a:r>
            <a:endParaRPr lang="ja-JP" altLang="en-US" b="0">
              <a:latin typeface="+mn-ea"/>
              <a:ea typeface="+mn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CF40510-3749-D703-4DE1-D21981973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4" t="6386" b="8772"/>
          <a:stretch/>
        </p:blipFill>
        <p:spPr>
          <a:xfrm>
            <a:off x="10607374" y="3614393"/>
            <a:ext cx="4375356" cy="27657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46440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132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E61E749-898C-0B0E-64EB-54082AC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33" y="2192594"/>
            <a:ext cx="1955192" cy="2954594"/>
          </a:xfrm>
          <a:prstGeom prst="rect">
            <a:avLst/>
          </a:prstGeom>
        </p:spPr>
      </p:pic>
      <p:sp>
        <p:nvSpPr>
          <p:cNvPr id="4" name="コンテンツ プレースホルダー 9">
            <a:extLst>
              <a:ext uri="{FF2B5EF4-FFF2-40B4-BE49-F238E27FC236}">
                <a16:creationId xmlns:a16="http://schemas.microsoft.com/office/drawing/2014/main" id="{FB31270D-C0C7-3714-54DB-A780FC671E49}"/>
              </a:ext>
            </a:extLst>
          </p:cNvPr>
          <p:cNvSpPr txBox="1">
            <a:spLocks/>
          </p:cNvSpPr>
          <p:nvPr/>
        </p:nvSpPr>
        <p:spPr>
          <a:xfrm>
            <a:off x="430221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/>
              <a:t>問題</a:t>
            </a:r>
            <a:endParaRPr lang="en-US" altLang="ja-JP" sz="2400" dirty="0"/>
          </a:p>
          <a:p>
            <a:pPr lvl="1"/>
            <a:r>
              <a:rPr lang="ja-JP" altLang="en-US" sz="2000" strike="sngStrike">
                <a:solidFill>
                  <a:schemeClr val="bg1">
                    <a:lumMod val="25000"/>
                  </a:schemeClr>
                </a:solidFill>
              </a:rPr>
              <a:t>・この画像のデータ量は何バイトでしょう</a:t>
            </a:r>
            <a:endParaRPr lang="en-US" altLang="ja-JP" sz="2000" strike="sngStrike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・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2000×1000 </a:t>
            </a:r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画素のフルカラー画像がある。</a:t>
            </a:r>
            <a:b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</a:br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　このときのデータ量を求めよ。</a:t>
            </a:r>
            <a:endParaRPr lang="en-US" altLang="ja-JP" sz="2000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endParaRPr lang="en-US" altLang="ja-JP" sz="2000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endParaRPr lang="en-US" altLang="ja-JP" sz="2000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　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2000</a:t>
            </a:r>
            <a:r>
              <a:rPr lang="en-US" altLang="ja-JP" sz="1400" dirty="0">
                <a:solidFill>
                  <a:schemeClr val="bg1">
                    <a:lumMod val="25000"/>
                  </a:schemeClr>
                </a:solidFill>
              </a:rPr>
              <a:t>[</a:t>
            </a:r>
            <a:r>
              <a:rPr lang="en-US" altLang="ja-JP" sz="1400" dirty="0" err="1">
                <a:solidFill>
                  <a:schemeClr val="bg1">
                    <a:lumMod val="25000"/>
                  </a:schemeClr>
                </a:solidFill>
              </a:rPr>
              <a:t>px</a:t>
            </a:r>
            <a:r>
              <a:rPr lang="en-US" altLang="ja-JP" sz="1400" dirty="0">
                <a:solidFill>
                  <a:schemeClr val="bg1">
                    <a:lumMod val="25000"/>
                  </a:schemeClr>
                </a:solidFill>
              </a:rPr>
              <a:t>]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×1000</a:t>
            </a:r>
            <a:r>
              <a:rPr lang="en-US" altLang="ja-JP" sz="1600" dirty="0">
                <a:solidFill>
                  <a:schemeClr val="bg1">
                    <a:lumMod val="25000"/>
                  </a:schemeClr>
                </a:solidFill>
              </a:rPr>
              <a:t>[</a:t>
            </a:r>
            <a:r>
              <a:rPr lang="en-US" altLang="ja-JP" sz="1600" dirty="0" err="1">
                <a:solidFill>
                  <a:schemeClr val="bg1">
                    <a:lumMod val="25000"/>
                  </a:schemeClr>
                </a:solidFill>
              </a:rPr>
              <a:t>px</a:t>
            </a:r>
            <a:r>
              <a:rPr lang="en-US" altLang="ja-JP" sz="1600" dirty="0">
                <a:solidFill>
                  <a:schemeClr val="bg1">
                    <a:lumMod val="25000"/>
                  </a:schemeClr>
                </a:solidFill>
              </a:rPr>
              <a:t>]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×3</a:t>
            </a:r>
            <a:r>
              <a:rPr lang="en-US" altLang="ja-JP" sz="1600" dirty="0">
                <a:solidFill>
                  <a:schemeClr val="bg1">
                    <a:lumMod val="25000"/>
                  </a:schemeClr>
                </a:solidFill>
              </a:rPr>
              <a:t>[B]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 = 6000000</a:t>
            </a:r>
            <a:r>
              <a:rPr lang="en-US" altLang="ja-JP" sz="1800" dirty="0">
                <a:solidFill>
                  <a:schemeClr val="bg1">
                    <a:lumMod val="25000"/>
                  </a:schemeClr>
                </a:solidFill>
              </a:rPr>
              <a:t>[B]</a:t>
            </a:r>
          </a:p>
          <a:p>
            <a:pPr lvl="1"/>
            <a:endParaRPr lang="en-US" altLang="ja-JP" sz="1800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br>
              <a:rPr lang="en-US" altLang="ja-JP" sz="2000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 sz="2000"/>
              <a:t>　　</a:t>
            </a:r>
            <a:endParaRPr lang="ja-JP" altLang="en-US" sz="2000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6" name="左中かっこ 5">
            <a:extLst>
              <a:ext uri="{FF2B5EF4-FFF2-40B4-BE49-F238E27FC236}">
                <a16:creationId xmlns:a16="http://schemas.microsoft.com/office/drawing/2014/main" id="{D912B337-0216-FF1F-390D-7586A9AA3602}"/>
              </a:ext>
            </a:extLst>
          </p:cNvPr>
          <p:cNvSpPr/>
          <p:nvPr/>
        </p:nvSpPr>
        <p:spPr>
          <a:xfrm>
            <a:off x="8711381" y="2192594"/>
            <a:ext cx="226142" cy="295459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左中かっこ 6">
            <a:extLst>
              <a:ext uri="{FF2B5EF4-FFF2-40B4-BE49-F238E27FC236}">
                <a16:creationId xmlns:a16="http://schemas.microsoft.com/office/drawing/2014/main" id="{695F0BE1-CABF-5144-6F0A-CF0373BE71F7}"/>
              </a:ext>
            </a:extLst>
          </p:cNvPr>
          <p:cNvSpPr/>
          <p:nvPr/>
        </p:nvSpPr>
        <p:spPr>
          <a:xfrm rot="5400000">
            <a:off x="9925844" y="967962"/>
            <a:ext cx="218767" cy="1955193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39">
            <a:extLst>
              <a:ext uri="{FF2B5EF4-FFF2-40B4-BE49-F238E27FC236}">
                <a16:creationId xmlns:a16="http://schemas.microsoft.com/office/drawing/2014/main" id="{4E947868-E1DF-B9E2-D253-E807A5BE2BCF}"/>
              </a:ext>
            </a:extLst>
          </p:cNvPr>
          <p:cNvSpPr txBox="1">
            <a:spLocks/>
          </p:cNvSpPr>
          <p:nvPr/>
        </p:nvSpPr>
        <p:spPr>
          <a:xfrm>
            <a:off x="9416316" y="1266123"/>
            <a:ext cx="1851452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1000px</a:t>
            </a:r>
            <a:endParaRPr lang="ja-JP" altLang="en-US" b="0">
              <a:latin typeface="+mn-ea"/>
              <a:ea typeface="+mn-ea"/>
            </a:endParaRPr>
          </a:p>
        </p:txBody>
      </p:sp>
      <p:sp>
        <p:nvSpPr>
          <p:cNvPr id="9" name="コンテンツ プレースホルダー 39">
            <a:extLst>
              <a:ext uri="{FF2B5EF4-FFF2-40B4-BE49-F238E27FC236}">
                <a16:creationId xmlns:a16="http://schemas.microsoft.com/office/drawing/2014/main" id="{4CB2971A-658B-76AE-3F46-7FC3526AEB02}"/>
              </a:ext>
            </a:extLst>
          </p:cNvPr>
          <p:cNvSpPr txBox="1">
            <a:spLocks/>
          </p:cNvSpPr>
          <p:nvPr/>
        </p:nvSpPr>
        <p:spPr>
          <a:xfrm>
            <a:off x="6853084" y="3340730"/>
            <a:ext cx="1706783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2000px</a:t>
            </a:r>
            <a:endParaRPr lang="ja-JP" altLang="en-US" b="0">
              <a:latin typeface="+mn-ea"/>
              <a:ea typeface="+mn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CF40510-3749-D703-4DE1-D21981973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4" t="6386" b="8772"/>
          <a:stretch/>
        </p:blipFill>
        <p:spPr>
          <a:xfrm>
            <a:off x="10607374" y="3614393"/>
            <a:ext cx="4375356" cy="2765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コンテンツ プレースホルダー 39">
            <a:extLst>
              <a:ext uri="{FF2B5EF4-FFF2-40B4-BE49-F238E27FC236}">
                <a16:creationId xmlns:a16="http://schemas.microsoft.com/office/drawing/2014/main" id="{EA2747BD-0EEA-0ED7-9ED1-6F049B826B6A}"/>
              </a:ext>
            </a:extLst>
          </p:cNvPr>
          <p:cNvSpPr txBox="1">
            <a:spLocks/>
          </p:cNvSpPr>
          <p:nvPr/>
        </p:nvSpPr>
        <p:spPr>
          <a:xfrm>
            <a:off x="4877864" y="3457913"/>
            <a:ext cx="2733367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0" dirty="0">
                <a:latin typeface="+mn-ea"/>
                <a:ea typeface="+mn-ea"/>
              </a:rPr>
              <a:t>6000000</a:t>
            </a:r>
            <a:r>
              <a:rPr lang="en-US" altLang="ja-JP" sz="1800" b="0" dirty="0">
                <a:latin typeface="+mn-ea"/>
                <a:ea typeface="+mn-ea"/>
              </a:rPr>
              <a:t>[B]</a:t>
            </a:r>
            <a:endParaRPr lang="ja-JP" altLang="en-US" sz="2000" b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7008600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133</a:t>
            </a:fld>
            <a:endParaRPr lang="ja-JP" altLang="en-US" dirty="0"/>
          </a:p>
        </p:txBody>
      </p:sp>
      <p:sp>
        <p:nvSpPr>
          <p:cNvPr id="14" name="タイトル 13">
            <a:extLst>
              <a:ext uri="{FF2B5EF4-FFF2-40B4-BE49-F238E27FC236}">
                <a16:creationId xmlns:a16="http://schemas.microsoft.com/office/drawing/2014/main" id="{217B3D30-9BA2-28DD-2DC0-90817769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6" name="コンテンツ プレースホルダー 39">
            <a:extLst>
              <a:ext uri="{FF2B5EF4-FFF2-40B4-BE49-F238E27FC236}">
                <a16:creationId xmlns:a16="http://schemas.microsoft.com/office/drawing/2014/main" id="{54909E43-363C-86F4-9538-9C4100A2B74A}"/>
              </a:ext>
            </a:extLst>
          </p:cNvPr>
          <p:cNvSpPr txBox="1">
            <a:spLocks/>
          </p:cNvSpPr>
          <p:nvPr/>
        </p:nvSpPr>
        <p:spPr>
          <a:xfrm>
            <a:off x="394354" y="1172643"/>
            <a:ext cx="2733367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0" dirty="0">
                <a:latin typeface="+mn-ea"/>
                <a:ea typeface="+mn-ea"/>
              </a:rPr>
              <a:t>6000000</a:t>
            </a:r>
            <a:r>
              <a:rPr lang="en-US" altLang="ja-JP" sz="1800" b="0" dirty="0">
                <a:latin typeface="+mn-ea"/>
                <a:ea typeface="+mn-ea"/>
              </a:rPr>
              <a:t>[B]</a:t>
            </a:r>
            <a:endParaRPr lang="ja-JP" altLang="en-US" sz="2000" b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51403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4F1E64DA-5349-EF77-1819-04A99725E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5" y="1887794"/>
            <a:ext cx="11993336" cy="4422473"/>
          </a:xfrm>
        </p:spPr>
        <p:txBody>
          <a:bodyPr/>
          <a:lstStyle/>
          <a:p>
            <a:r>
              <a:rPr lang="ja-JP" altLang="en-US"/>
              <a:t>接頭辞</a:t>
            </a:r>
            <a:endParaRPr lang="en-US" altLang="ja-JP" dirty="0"/>
          </a:p>
          <a:p>
            <a:pPr marL="825711" lvl="2" indent="-457200"/>
            <a:r>
              <a:rPr lang="en-US" altLang="ja-JP" dirty="0"/>
              <a:t>1000[mm] = 1[m]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134</a:t>
            </a:fld>
            <a:endParaRPr lang="ja-JP" altLang="en-US" dirty="0"/>
          </a:p>
        </p:txBody>
      </p:sp>
      <p:sp>
        <p:nvSpPr>
          <p:cNvPr id="14" name="タイトル 13">
            <a:extLst>
              <a:ext uri="{FF2B5EF4-FFF2-40B4-BE49-F238E27FC236}">
                <a16:creationId xmlns:a16="http://schemas.microsoft.com/office/drawing/2014/main" id="{217B3D30-9BA2-28DD-2DC0-90817769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6" name="コンテンツ プレースホルダー 39">
            <a:extLst>
              <a:ext uri="{FF2B5EF4-FFF2-40B4-BE49-F238E27FC236}">
                <a16:creationId xmlns:a16="http://schemas.microsoft.com/office/drawing/2014/main" id="{54909E43-363C-86F4-9538-9C4100A2B74A}"/>
              </a:ext>
            </a:extLst>
          </p:cNvPr>
          <p:cNvSpPr txBox="1">
            <a:spLocks/>
          </p:cNvSpPr>
          <p:nvPr/>
        </p:nvSpPr>
        <p:spPr>
          <a:xfrm>
            <a:off x="394354" y="1172643"/>
            <a:ext cx="2733367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0" dirty="0">
                <a:latin typeface="+mn-ea"/>
                <a:ea typeface="+mn-ea"/>
              </a:rPr>
              <a:t>6000000</a:t>
            </a:r>
            <a:r>
              <a:rPr lang="en-US" altLang="ja-JP" sz="1800" b="0" dirty="0">
                <a:latin typeface="+mn-ea"/>
                <a:ea typeface="+mn-ea"/>
              </a:rPr>
              <a:t>[B]</a:t>
            </a:r>
            <a:endParaRPr lang="ja-JP" altLang="en-US" sz="2000" b="0">
              <a:latin typeface="+mn-ea"/>
              <a:ea typeface="+mn-ea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C99D13-B56D-AF63-6240-489EA755FEB1}"/>
              </a:ext>
            </a:extLst>
          </p:cNvPr>
          <p:cNvSpPr/>
          <p:nvPr/>
        </p:nvSpPr>
        <p:spPr>
          <a:xfrm>
            <a:off x="3127721" y="2311384"/>
            <a:ext cx="1218137" cy="540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216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4F1E64DA-5349-EF77-1819-04A99725E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5" y="1887794"/>
            <a:ext cx="11993336" cy="4422473"/>
          </a:xfrm>
        </p:spPr>
        <p:txBody>
          <a:bodyPr/>
          <a:lstStyle/>
          <a:p>
            <a:r>
              <a:rPr lang="ja-JP" altLang="en-US"/>
              <a:t>接頭辞</a:t>
            </a:r>
            <a:endParaRPr lang="en-US" altLang="ja-JP" dirty="0"/>
          </a:p>
          <a:p>
            <a:pPr marL="825711" lvl="2" indent="-457200"/>
            <a:r>
              <a:rPr lang="en-US" altLang="ja-JP" dirty="0"/>
              <a:t>1000[mm] = 1[m]</a:t>
            </a:r>
          </a:p>
          <a:p>
            <a:pPr marL="825711" lvl="2" indent="-457200"/>
            <a:endParaRPr lang="en-US" altLang="ja-JP" dirty="0"/>
          </a:p>
          <a:p>
            <a:pPr marL="825711" lvl="2" indent="-457200"/>
            <a:endParaRPr lang="en-US" altLang="ja-JP" dirty="0"/>
          </a:p>
          <a:p>
            <a:pPr marL="825711" lvl="2" indent="-457200"/>
            <a:r>
              <a:rPr lang="en-US" altLang="ja-JP" dirty="0"/>
              <a:t>1000[g] = 1[kg]</a:t>
            </a:r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135</a:t>
            </a:fld>
            <a:endParaRPr lang="ja-JP" altLang="en-US" dirty="0"/>
          </a:p>
        </p:txBody>
      </p:sp>
      <p:sp>
        <p:nvSpPr>
          <p:cNvPr id="14" name="タイトル 13">
            <a:extLst>
              <a:ext uri="{FF2B5EF4-FFF2-40B4-BE49-F238E27FC236}">
                <a16:creationId xmlns:a16="http://schemas.microsoft.com/office/drawing/2014/main" id="{217B3D30-9BA2-28DD-2DC0-90817769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6" name="コンテンツ プレースホルダー 39">
            <a:extLst>
              <a:ext uri="{FF2B5EF4-FFF2-40B4-BE49-F238E27FC236}">
                <a16:creationId xmlns:a16="http://schemas.microsoft.com/office/drawing/2014/main" id="{54909E43-363C-86F4-9538-9C4100A2B74A}"/>
              </a:ext>
            </a:extLst>
          </p:cNvPr>
          <p:cNvSpPr txBox="1">
            <a:spLocks/>
          </p:cNvSpPr>
          <p:nvPr/>
        </p:nvSpPr>
        <p:spPr>
          <a:xfrm>
            <a:off x="394354" y="1172643"/>
            <a:ext cx="2733367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0" dirty="0">
                <a:latin typeface="+mn-ea"/>
                <a:ea typeface="+mn-ea"/>
              </a:rPr>
              <a:t>6000000</a:t>
            </a:r>
            <a:r>
              <a:rPr lang="en-US" altLang="ja-JP" sz="1800" b="0" dirty="0">
                <a:latin typeface="+mn-ea"/>
                <a:ea typeface="+mn-ea"/>
              </a:rPr>
              <a:t>[B]</a:t>
            </a:r>
            <a:endParaRPr lang="ja-JP" altLang="en-US" sz="2000" b="0">
              <a:latin typeface="+mn-ea"/>
              <a:ea typeface="+mn-ea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F9A9E0D-D9D8-F67F-F59B-FCB30BF1E4CB}"/>
              </a:ext>
            </a:extLst>
          </p:cNvPr>
          <p:cNvSpPr/>
          <p:nvPr/>
        </p:nvSpPr>
        <p:spPr>
          <a:xfrm>
            <a:off x="2911411" y="3746894"/>
            <a:ext cx="1218137" cy="540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506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4F1E64DA-5349-EF77-1819-04A99725E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5" y="1887794"/>
            <a:ext cx="11993336" cy="4422473"/>
          </a:xfrm>
        </p:spPr>
        <p:txBody>
          <a:bodyPr/>
          <a:lstStyle/>
          <a:p>
            <a:r>
              <a:rPr lang="ja-JP" altLang="en-US"/>
              <a:t>接頭辞</a:t>
            </a:r>
            <a:endParaRPr lang="en-US" altLang="ja-JP" dirty="0"/>
          </a:p>
          <a:p>
            <a:pPr marL="825711" lvl="2" indent="-457200"/>
            <a:r>
              <a:rPr lang="en-US" altLang="ja-JP" dirty="0"/>
              <a:t>1000[mm] = 1[m]</a:t>
            </a:r>
          </a:p>
          <a:p>
            <a:pPr marL="825711" lvl="2" indent="-457200"/>
            <a:endParaRPr lang="en-US" altLang="ja-JP" dirty="0"/>
          </a:p>
          <a:p>
            <a:pPr marL="825711" lvl="2" indent="-457200"/>
            <a:endParaRPr lang="en-US" altLang="ja-JP" dirty="0"/>
          </a:p>
          <a:p>
            <a:pPr marL="825711" lvl="2" indent="-457200"/>
            <a:r>
              <a:rPr lang="en-US" altLang="ja-JP" dirty="0"/>
              <a:t>1000[g] = 1[kg]</a:t>
            </a:r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136</a:t>
            </a:fld>
            <a:endParaRPr lang="ja-JP" altLang="en-US" dirty="0"/>
          </a:p>
        </p:txBody>
      </p:sp>
      <p:sp>
        <p:nvSpPr>
          <p:cNvPr id="14" name="タイトル 13">
            <a:extLst>
              <a:ext uri="{FF2B5EF4-FFF2-40B4-BE49-F238E27FC236}">
                <a16:creationId xmlns:a16="http://schemas.microsoft.com/office/drawing/2014/main" id="{217B3D30-9BA2-28DD-2DC0-90817769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6" name="コンテンツ プレースホルダー 39">
            <a:extLst>
              <a:ext uri="{FF2B5EF4-FFF2-40B4-BE49-F238E27FC236}">
                <a16:creationId xmlns:a16="http://schemas.microsoft.com/office/drawing/2014/main" id="{54909E43-363C-86F4-9538-9C4100A2B74A}"/>
              </a:ext>
            </a:extLst>
          </p:cNvPr>
          <p:cNvSpPr txBox="1">
            <a:spLocks/>
          </p:cNvSpPr>
          <p:nvPr/>
        </p:nvSpPr>
        <p:spPr>
          <a:xfrm>
            <a:off x="394354" y="1172643"/>
            <a:ext cx="2733367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0" dirty="0">
                <a:latin typeface="+mn-ea"/>
                <a:ea typeface="+mn-ea"/>
              </a:rPr>
              <a:t>6000000</a:t>
            </a:r>
            <a:r>
              <a:rPr lang="en-US" altLang="ja-JP" sz="1800" b="0" dirty="0">
                <a:latin typeface="+mn-ea"/>
                <a:ea typeface="+mn-ea"/>
              </a:rPr>
              <a:t>[B]</a:t>
            </a:r>
            <a:endParaRPr lang="ja-JP" altLang="en-US" sz="2000" b="0">
              <a:latin typeface="+mn-ea"/>
              <a:ea typeface="+mn-ea"/>
            </a:endParaRPr>
          </a:p>
        </p:txBody>
      </p:sp>
      <p:sp>
        <p:nvSpPr>
          <p:cNvPr id="3" name="円形吹き出し 2">
            <a:extLst>
              <a:ext uri="{FF2B5EF4-FFF2-40B4-BE49-F238E27FC236}">
                <a16:creationId xmlns:a16="http://schemas.microsoft.com/office/drawing/2014/main" id="{5BA41332-A752-D6C3-5141-872A78CFC10E}"/>
              </a:ext>
            </a:extLst>
          </p:cNvPr>
          <p:cNvSpPr/>
          <p:nvPr/>
        </p:nvSpPr>
        <p:spPr>
          <a:xfrm>
            <a:off x="2759573" y="4259534"/>
            <a:ext cx="3070956" cy="688258"/>
          </a:xfrm>
          <a:prstGeom prst="wedgeEllipseCallout">
            <a:avLst>
              <a:gd name="adj1" fmla="val -43540"/>
              <a:gd name="adj2" fmla="val -563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キロは</a:t>
            </a:r>
            <a:r>
              <a:rPr kumimoji="1" lang="en-US" altLang="ja-JP" dirty="0"/>
              <a:t> × 1000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362365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4F1E64DA-5349-EF77-1819-04A99725E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5" y="1887794"/>
            <a:ext cx="11993336" cy="4422473"/>
          </a:xfrm>
        </p:spPr>
        <p:txBody>
          <a:bodyPr/>
          <a:lstStyle/>
          <a:p>
            <a:r>
              <a:rPr lang="ja-JP" altLang="en-US"/>
              <a:t>接頭辞</a:t>
            </a:r>
            <a:endParaRPr lang="en-US" altLang="ja-JP" dirty="0"/>
          </a:p>
          <a:p>
            <a:pPr marL="825711" lvl="2" indent="-457200"/>
            <a:r>
              <a:rPr lang="en-US" altLang="ja-JP" dirty="0"/>
              <a:t>1000[mm] = 1[m]</a:t>
            </a:r>
          </a:p>
          <a:p>
            <a:pPr marL="825711" lvl="2" indent="-457200"/>
            <a:endParaRPr lang="en-US" altLang="ja-JP" dirty="0"/>
          </a:p>
          <a:p>
            <a:pPr marL="825711" lvl="2" indent="-457200"/>
            <a:endParaRPr lang="en-US" altLang="ja-JP" dirty="0"/>
          </a:p>
          <a:p>
            <a:pPr marL="825711" lvl="2" indent="-457200"/>
            <a:r>
              <a:rPr lang="en-US" altLang="ja-JP" dirty="0"/>
              <a:t>1000[g] = 1[kg]</a:t>
            </a:r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137</a:t>
            </a:fld>
            <a:endParaRPr lang="ja-JP" altLang="en-US" dirty="0"/>
          </a:p>
        </p:txBody>
      </p:sp>
      <p:sp>
        <p:nvSpPr>
          <p:cNvPr id="14" name="タイトル 13">
            <a:extLst>
              <a:ext uri="{FF2B5EF4-FFF2-40B4-BE49-F238E27FC236}">
                <a16:creationId xmlns:a16="http://schemas.microsoft.com/office/drawing/2014/main" id="{217B3D30-9BA2-28DD-2DC0-90817769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6" name="コンテンツ プレースホルダー 39">
            <a:extLst>
              <a:ext uri="{FF2B5EF4-FFF2-40B4-BE49-F238E27FC236}">
                <a16:creationId xmlns:a16="http://schemas.microsoft.com/office/drawing/2014/main" id="{54909E43-363C-86F4-9538-9C4100A2B74A}"/>
              </a:ext>
            </a:extLst>
          </p:cNvPr>
          <p:cNvSpPr txBox="1">
            <a:spLocks/>
          </p:cNvSpPr>
          <p:nvPr/>
        </p:nvSpPr>
        <p:spPr>
          <a:xfrm>
            <a:off x="394354" y="1172643"/>
            <a:ext cx="2733367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0" dirty="0">
                <a:latin typeface="+mn-ea"/>
                <a:ea typeface="+mn-ea"/>
              </a:rPr>
              <a:t>6000000</a:t>
            </a:r>
            <a:r>
              <a:rPr lang="en-US" altLang="ja-JP" sz="1800" b="0" dirty="0">
                <a:latin typeface="+mn-ea"/>
                <a:ea typeface="+mn-ea"/>
              </a:rPr>
              <a:t>[B]</a:t>
            </a:r>
            <a:endParaRPr lang="ja-JP" altLang="en-US" sz="2000" b="0">
              <a:latin typeface="+mn-ea"/>
              <a:ea typeface="+mn-ea"/>
            </a:endParaRPr>
          </a:p>
        </p:txBody>
      </p:sp>
      <p:sp>
        <p:nvSpPr>
          <p:cNvPr id="17" name="円形吹き出し 16">
            <a:extLst>
              <a:ext uri="{FF2B5EF4-FFF2-40B4-BE49-F238E27FC236}">
                <a16:creationId xmlns:a16="http://schemas.microsoft.com/office/drawing/2014/main" id="{7E047E44-2268-201F-95C4-4E5BC16A204E}"/>
              </a:ext>
            </a:extLst>
          </p:cNvPr>
          <p:cNvSpPr/>
          <p:nvPr/>
        </p:nvSpPr>
        <p:spPr>
          <a:xfrm>
            <a:off x="2228631" y="1703147"/>
            <a:ext cx="3070956" cy="688258"/>
          </a:xfrm>
          <a:prstGeom prst="wedgeEllipseCallout">
            <a:avLst>
              <a:gd name="adj1" fmla="val -49623"/>
              <a:gd name="adj2" fmla="val 5932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ミリは</a:t>
            </a:r>
            <a:r>
              <a:rPr kumimoji="1" lang="en-US" altLang="ja-JP" dirty="0"/>
              <a:t> × 1/1000</a:t>
            </a:r>
            <a:endParaRPr kumimoji="1" lang="ja-JP" altLang="en-US" dirty="0"/>
          </a:p>
        </p:txBody>
      </p:sp>
      <p:sp>
        <p:nvSpPr>
          <p:cNvPr id="3" name="円形吹き出し 2">
            <a:extLst>
              <a:ext uri="{FF2B5EF4-FFF2-40B4-BE49-F238E27FC236}">
                <a16:creationId xmlns:a16="http://schemas.microsoft.com/office/drawing/2014/main" id="{5BA41332-A752-D6C3-5141-872A78CFC10E}"/>
              </a:ext>
            </a:extLst>
          </p:cNvPr>
          <p:cNvSpPr/>
          <p:nvPr/>
        </p:nvSpPr>
        <p:spPr>
          <a:xfrm>
            <a:off x="2759573" y="4259534"/>
            <a:ext cx="3070956" cy="688258"/>
          </a:xfrm>
          <a:prstGeom prst="wedgeEllipseCallout">
            <a:avLst>
              <a:gd name="adj1" fmla="val -43540"/>
              <a:gd name="adj2" fmla="val -563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キロは</a:t>
            </a:r>
            <a:r>
              <a:rPr kumimoji="1" lang="en-US" altLang="ja-JP" dirty="0"/>
              <a:t> × 1000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499595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4F1E64DA-5349-EF77-1819-04A99725E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5" y="1887794"/>
            <a:ext cx="11993336" cy="4422473"/>
          </a:xfrm>
        </p:spPr>
        <p:txBody>
          <a:bodyPr/>
          <a:lstStyle/>
          <a:p>
            <a:r>
              <a:rPr lang="ja-JP" altLang="en-US"/>
              <a:t>接頭辞</a:t>
            </a:r>
            <a:endParaRPr lang="en-US" altLang="ja-JP" dirty="0"/>
          </a:p>
          <a:p>
            <a:pPr marL="825711" lvl="2" indent="-457200"/>
            <a:r>
              <a:rPr lang="en-US" altLang="ja-JP" dirty="0"/>
              <a:t>1000[mm] = 1[m]</a:t>
            </a:r>
            <a:br>
              <a:rPr lang="en-US" altLang="ja-JP" dirty="0"/>
            </a:br>
            <a:r>
              <a:rPr lang="en-US" altLang="ja-JP" dirty="0"/>
              <a:t>1×1/1000 [m]</a:t>
            </a:r>
            <a:r>
              <a:rPr lang="ja-JP" altLang="en-US"/>
              <a:t>　</a:t>
            </a:r>
            <a:r>
              <a:rPr lang="en-US" altLang="ja-JP" dirty="0"/>
              <a:t>= 1[m]</a:t>
            </a:r>
          </a:p>
          <a:p>
            <a:pPr marL="825711" lvl="2" indent="-457200"/>
            <a:endParaRPr lang="en-US" altLang="ja-JP" dirty="0"/>
          </a:p>
          <a:p>
            <a:pPr marL="825711" lvl="2" indent="-457200"/>
            <a:r>
              <a:rPr lang="en-US" altLang="ja-JP" dirty="0"/>
              <a:t>1000[g] = 1[kg]</a:t>
            </a:r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138</a:t>
            </a:fld>
            <a:endParaRPr lang="ja-JP" altLang="en-US" dirty="0"/>
          </a:p>
        </p:txBody>
      </p:sp>
      <p:sp>
        <p:nvSpPr>
          <p:cNvPr id="14" name="タイトル 13">
            <a:extLst>
              <a:ext uri="{FF2B5EF4-FFF2-40B4-BE49-F238E27FC236}">
                <a16:creationId xmlns:a16="http://schemas.microsoft.com/office/drawing/2014/main" id="{217B3D30-9BA2-28DD-2DC0-90817769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6" name="コンテンツ プレースホルダー 39">
            <a:extLst>
              <a:ext uri="{FF2B5EF4-FFF2-40B4-BE49-F238E27FC236}">
                <a16:creationId xmlns:a16="http://schemas.microsoft.com/office/drawing/2014/main" id="{54909E43-363C-86F4-9538-9C4100A2B74A}"/>
              </a:ext>
            </a:extLst>
          </p:cNvPr>
          <p:cNvSpPr txBox="1">
            <a:spLocks/>
          </p:cNvSpPr>
          <p:nvPr/>
        </p:nvSpPr>
        <p:spPr>
          <a:xfrm>
            <a:off x="394354" y="1172643"/>
            <a:ext cx="2733367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0" dirty="0">
                <a:latin typeface="+mn-ea"/>
                <a:ea typeface="+mn-ea"/>
              </a:rPr>
              <a:t>6000000</a:t>
            </a:r>
            <a:r>
              <a:rPr lang="en-US" altLang="ja-JP" sz="1800" b="0" dirty="0">
                <a:latin typeface="+mn-ea"/>
                <a:ea typeface="+mn-ea"/>
              </a:rPr>
              <a:t>[B]</a:t>
            </a:r>
            <a:endParaRPr lang="ja-JP" altLang="en-US" sz="2000" b="0">
              <a:latin typeface="+mn-ea"/>
              <a:ea typeface="+mn-ea"/>
            </a:endParaRPr>
          </a:p>
        </p:txBody>
      </p:sp>
      <p:sp>
        <p:nvSpPr>
          <p:cNvPr id="17" name="円形吹き出し 16">
            <a:extLst>
              <a:ext uri="{FF2B5EF4-FFF2-40B4-BE49-F238E27FC236}">
                <a16:creationId xmlns:a16="http://schemas.microsoft.com/office/drawing/2014/main" id="{7E047E44-2268-201F-95C4-4E5BC16A204E}"/>
              </a:ext>
            </a:extLst>
          </p:cNvPr>
          <p:cNvSpPr/>
          <p:nvPr/>
        </p:nvSpPr>
        <p:spPr>
          <a:xfrm>
            <a:off x="2228631" y="1703147"/>
            <a:ext cx="3070956" cy="688258"/>
          </a:xfrm>
          <a:prstGeom prst="wedgeEllipseCallout">
            <a:avLst>
              <a:gd name="adj1" fmla="val -49623"/>
              <a:gd name="adj2" fmla="val 5932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ミリは</a:t>
            </a:r>
            <a:r>
              <a:rPr kumimoji="1" lang="en-US" altLang="ja-JP" dirty="0"/>
              <a:t> × 1/1000</a:t>
            </a:r>
            <a:endParaRPr kumimoji="1" lang="ja-JP" altLang="en-US" dirty="0"/>
          </a:p>
        </p:txBody>
      </p:sp>
      <p:sp>
        <p:nvSpPr>
          <p:cNvPr id="3" name="円形吹き出し 2">
            <a:extLst>
              <a:ext uri="{FF2B5EF4-FFF2-40B4-BE49-F238E27FC236}">
                <a16:creationId xmlns:a16="http://schemas.microsoft.com/office/drawing/2014/main" id="{5BA41332-A752-D6C3-5141-872A78CFC10E}"/>
              </a:ext>
            </a:extLst>
          </p:cNvPr>
          <p:cNvSpPr/>
          <p:nvPr/>
        </p:nvSpPr>
        <p:spPr>
          <a:xfrm>
            <a:off x="2759573" y="4259534"/>
            <a:ext cx="3070956" cy="688258"/>
          </a:xfrm>
          <a:prstGeom prst="wedgeEllipseCallout">
            <a:avLst>
              <a:gd name="adj1" fmla="val -43540"/>
              <a:gd name="adj2" fmla="val -563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キロは</a:t>
            </a:r>
            <a:r>
              <a:rPr kumimoji="1" lang="en-US" altLang="ja-JP" dirty="0"/>
              <a:t> × 1000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116174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4F1E64DA-5349-EF77-1819-04A99725E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5" y="1887794"/>
            <a:ext cx="11993336" cy="4422473"/>
          </a:xfrm>
        </p:spPr>
        <p:txBody>
          <a:bodyPr/>
          <a:lstStyle/>
          <a:p>
            <a:r>
              <a:rPr lang="ja-JP" altLang="en-US"/>
              <a:t>接頭辞</a:t>
            </a:r>
            <a:endParaRPr lang="en-US" altLang="ja-JP" dirty="0"/>
          </a:p>
          <a:p>
            <a:pPr marL="825711" lvl="2" indent="-457200"/>
            <a:r>
              <a:rPr lang="en-US" altLang="ja-JP" dirty="0"/>
              <a:t>1000[mm] = 1[m]</a:t>
            </a:r>
            <a:br>
              <a:rPr lang="en-US" altLang="ja-JP" dirty="0"/>
            </a:br>
            <a:r>
              <a:rPr lang="en-US" altLang="ja-JP" dirty="0"/>
              <a:t>1×1/1000 [m]</a:t>
            </a:r>
            <a:r>
              <a:rPr lang="ja-JP" altLang="en-US"/>
              <a:t>　</a:t>
            </a:r>
            <a:r>
              <a:rPr lang="en-US" altLang="ja-JP" dirty="0"/>
              <a:t>= 1[m]</a:t>
            </a:r>
          </a:p>
          <a:p>
            <a:pPr marL="825711" lvl="2" indent="-457200"/>
            <a:endParaRPr lang="en-US" altLang="ja-JP" dirty="0"/>
          </a:p>
          <a:p>
            <a:pPr marL="825711" lvl="2" indent="-457200"/>
            <a:r>
              <a:rPr lang="en-US" altLang="ja-JP" dirty="0"/>
              <a:t>1000[g] = 1[kg]</a:t>
            </a:r>
            <a:br>
              <a:rPr lang="en-US" altLang="ja-JP" dirty="0"/>
            </a:br>
            <a:r>
              <a:rPr lang="en-US" altLang="ja-JP" dirty="0"/>
              <a:t>1000[g] = 1×1000 [g]</a:t>
            </a:r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139</a:t>
            </a:fld>
            <a:endParaRPr lang="ja-JP" altLang="en-US" dirty="0"/>
          </a:p>
        </p:txBody>
      </p:sp>
      <p:sp>
        <p:nvSpPr>
          <p:cNvPr id="14" name="タイトル 13">
            <a:extLst>
              <a:ext uri="{FF2B5EF4-FFF2-40B4-BE49-F238E27FC236}">
                <a16:creationId xmlns:a16="http://schemas.microsoft.com/office/drawing/2014/main" id="{217B3D30-9BA2-28DD-2DC0-90817769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6" name="コンテンツ プレースホルダー 39">
            <a:extLst>
              <a:ext uri="{FF2B5EF4-FFF2-40B4-BE49-F238E27FC236}">
                <a16:creationId xmlns:a16="http://schemas.microsoft.com/office/drawing/2014/main" id="{54909E43-363C-86F4-9538-9C4100A2B74A}"/>
              </a:ext>
            </a:extLst>
          </p:cNvPr>
          <p:cNvSpPr txBox="1">
            <a:spLocks/>
          </p:cNvSpPr>
          <p:nvPr/>
        </p:nvSpPr>
        <p:spPr>
          <a:xfrm>
            <a:off x="394354" y="1172643"/>
            <a:ext cx="2733367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0" dirty="0">
                <a:latin typeface="+mn-ea"/>
                <a:ea typeface="+mn-ea"/>
              </a:rPr>
              <a:t>6000000</a:t>
            </a:r>
            <a:r>
              <a:rPr lang="en-US" altLang="ja-JP" sz="1800" b="0" dirty="0">
                <a:latin typeface="+mn-ea"/>
                <a:ea typeface="+mn-ea"/>
              </a:rPr>
              <a:t>[B]</a:t>
            </a:r>
            <a:endParaRPr lang="ja-JP" altLang="en-US" sz="2000" b="0">
              <a:latin typeface="+mn-ea"/>
              <a:ea typeface="+mn-ea"/>
            </a:endParaRPr>
          </a:p>
        </p:txBody>
      </p:sp>
      <p:sp>
        <p:nvSpPr>
          <p:cNvPr id="17" name="円形吹き出し 16">
            <a:extLst>
              <a:ext uri="{FF2B5EF4-FFF2-40B4-BE49-F238E27FC236}">
                <a16:creationId xmlns:a16="http://schemas.microsoft.com/office/drawing/2014/main" id="{7E047E44-2268-201F-95C4-4E5BC16A204E}"/>
              </a:ext>
            </a:extLst>
          </p:cNvPr>
          <p:cNvSpPr/>
          <p:nvPr/>
        </p:nvSpPr>
        <p:spPr>
          <a:xfrm>
            <a:off x="2228631" y="1703147"/>
            <a:ext cx="3070956" cy="688258"/>
          </a:xfrm>
          <a:prstGeom prst="wedgeEllipseCallout">
            <a:avLst>
              <a:gd name="adj1" fmla="val -49623"/>
              <a:gd name="adj2" fmla="val 5932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ミリは</a:t>
            </a:r>
            <a:r>
              <a:rPr kumimoji="1" lang="en-US" altLang="ja-JP" dirty="0"/>
              <a:t> × 1/1000</a:t>
            </a:r>
            <a:endParaRPr kumimoji="1" lang="ja-JP" altLang="en-US" dirty="0"/>
          </a:p>
        </p:txBody>
      </p:sp>
      <p:sp>
        <p:nvSpPr>
          <p:cNvPr id="3" name="円形吹き出し 2">
            <a:extLst>
              <a:ext uri="{FF2B5EF4-FFF2-40B4-BE49-F238E27FC236}">
                <a16:creationId xmlns:a16="http://schemas.microsoft.com/office/drawing/2014/main" id="{5BA41332-A752-D6C3-5141-872A78CFC10E}"/>
              </a:ext>
            </a:extLst>
          </p:cNvPr>
          <p:cNvSpPr/>
          <p:nvPr/>
        </p:nvSpPr>
        <p:spPr>
          <a:xfrm>
            <a:off x="3467276" y="4554502"/>
            <a:ext cx="3070956" cy="688258"/>
          </a:xfrm>
          <a:prstGeom prst="wedgeEllipseCallout">
            <a:avLst>
              <a:gd name="adj1" fmla="val -43540"/>
              <a:gd name="adj2" fmla="val -563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キロは</a:t>
            </a:r>
            <a:r>
              <a:rPr kumimoji="1" lang="en-US" altLang="ja-JP" dirty="0"/>
              <a:t> × 1000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2896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272E76A-FAE0-CBDB-E2FB-144BDB678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AA1FD68-EF94-E91A-59E2-8D8B9AA02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37F2D19-F01F-FE75-941D-B9F7B7F69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B537BE0-524D-B2EF-3E48-C4953F3A1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0878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4F1E64DA-5349-EF77-1819-04A99725E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5" y="1887794"/>
            <a:ext cx="11993336" cy="4422473"/>
          </a:xfrm>
        </p:spPr>
        <p:txBody>
          <a:bodyPr/>
          <a:lstStyle/>
          <a:p>
            <a:r>
              <a:rPr lang="ja-JP" altLang="en-US"/>
              <a:t>接頭辞</a:t>
            </a:r>
            <a:endParaRPr lang="en-US" altLang="ja-JP" dirty="0"/>
          </a:p>
          <a:p>
            <a:pPr marL="825711" lvl="2" indent="-457200"/>
            <a:r>
              <a:rPr lang="en-US" altLang="ja-JP" dirty="0"/>
              <a:t>1000[mm] = 1[m]</a:t>
            </a:r>
            <a:br>
              <a:rPr lang="en-US" altLang="ja-JP" dirty="0"/>
            </a:br>
            <a:r>
              <a:rPr lang="en-US" altLang="ja-JP" dirty="0"/>
              <a:t>1×1/1000 [m]</a:t>
            </a:r>
            <a:r>
              <a:rPr lang="ja-JP" altLang="en-US"/>
              <a:t>　</a:t>
            </a:r>
            <a:r>
              <a:rPr lang="en-US" altLang="ja-JP" dirty="0"/>
              <a:t>= 1[m]</a:t>
            </a:r>
          </a:p>
          <a:p>
            <a:pPr marL="825711" lvl="2" indent="-457200"/>
            <a:endParaRPr lang="en-US" altLang="ja-JP" dirty="0"/>
          </a:p>
          <a:p>
            <a:pPr marL="825711" lvl="2" indent="-457200"/>
            <a:r>
              <a:rPr lang="en-US" altLang="ja-JP" dirty="0"/>
              <a:t>1000[g] = 1[kg]</a:t>
            </a:r>
            <a:br>
              <a:rPr lang="en-US" altLang="ja-JP" dirty="0"/>
            </a:br>
            <a:r>
              <a:rPr lang="en-US" altLang="ja-JP" dirty="0"/>
              <a:t>1000[g] = 1×1000 [g]</a:t>
            </a:r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140</a:t>
            </a:fld>
            <a:endParaRPr lang="ja-JP" altLang="en-US" dirty="0"/>
          </a:p>
        </p:txBody>
      </p:sp>
      <p:sp>
        <p:nvSpPr>
          <p:cNvPr id="14" name="タイトル 13">
            <a:extLst>
              <a:ext uri="{FF2B5EF4-FFF2-40B4-BE49-F238E27FC236}">
                <a16:creationId xmlns:a16="http://schemas.microsoft.com/office/drawing/2014/main" id="{217B3D30-9BA2-28DD-2DC0-90817769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6" name="コンテンツ プレースホルダー 39">
            <a:extLst>
              <a:ext uri="{FF2B5EF4-FFF2-40B4-BE49-F238E27FC236}">
                <a16:creationId xmlns:a16="http://schemas.microsoft.com/office/drawing/2014/main" id="{54909E43-363C-86F4-9538-9C4100A2B74A}"/>
              </a:ext>
            </a:extLst>
          </p:cNvPr>
          <p:cNvSpPr txBox="1">
            <a:spLocks/>
          </p:cNvSpPr>
          <p:nvPr/>
        </p:nvSpPr>
        <p:spPr>
          <a:xfrm>
            <a:off x="394354" y="1172643"/>
            <a:ext cx="2733367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0" dirty="0">
                <a:latin typeface="+mn-ea"/>
                <a:ea typeface="+mn-ea"/>
              </a:rPr>
              <a:t>6000000</a:t>
            </a:r>
            <a:r>
              <a:rPr lang="en-US" altLang="ja-JP" sz="1800" b="0" dirty="0">
                <a:latin typeface="+mn-ea"/>
                <a:ea typeface="+mn-ea"/>
              </a:rPr>
              <a:t>[B]</a:t>
            </a:r>
            <a:endParaRPr lang="ja-JP" altLang="en-US" sz="2000" b="0">
              <a:latin typeface="+mn-ea"/>
              <a:ea typeface="+mn-ea"/>
            </a:endParaRPr>
          </a:p>
        </p:txBody>
      </p:sp>
      <p:sp>
        <p:nvSpPr>
          <p:cNvPr id="17" name="円形吹き出し 16">
            <a:extLst>
              <a:ext uri="{FF2B5EF4-FFF2-40B4-BE49-F238E27FC236}">
                <a16:creationId xmlns:a16="http://schemas.microsoft.com/office/drawing/2014/main" id="{7E047E44-2268-201F-95C4-4E5BC16A204E}"/>
              </a:ext>
            </a:extLst>
          </p:cNvPr>
          <p:cNvSpPr/>
          <p:nvPr/>
        </p:nvSpPr>
        <p:spPr>
          <a:xfrm>
            <a:off x="2228631" y="1703147"/>
            <a:ext cx="3070956" cy="688258"/>
          </a:xfrm>
          <a:prstGeom prst="wedgeEllipseCallout">
            <a:avLst>
              <a:gd name="adj1" fmla="val -49623"/>
              <a:gd name="adj2" fmla="val 5932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ミリは</a:t>
            </a:r>
            <a:r>
              <a:rPr kumimoji="1" lang="en-US" altLang="ja-JP" dirty="0"/>
              <a:t> × 1/1000</a:t>
            </a:r>
            <a:endParaRPr kumimoji="1" lang="ja-JP" altLang="en-US" dirty="0"/>
          </a:p>
        </p:txBody>
      </p:sp>
      <p:sp>
        <p:nvSpPr>
          <p:cNvPr id="3" name="円形吹き出し 2">
            <a:extLst>
              <a:ext uri="{FF2B5EF4-FFF2-40B4-BE49-F238E27FC236}">
                <a16:creationId xmlns:a16="http://schemas.microsoft.com/office/drawing/2014/main" id="{5BA41332-A752-D6C3-5141-872A78CFC10E}"/>
              </a:ext>
            </a:extLst>
          </p:cNvPr>
          <p:cNvSpPr/>
          <p:nvPr/>
        </p:nvSpPr>
        <p:spPr>
          <a:xfrm>
            <a:off x="3467276" y="4554502"/>
            <a:ext cx="3070956" cy="688258"/>
          </a:xfrm>
          <a:prstGeom prst="wedgeEllipseCallout">
            <a:avLst>
              <a:gd name="adj1" fmla="val -43540"/>
              <a:gd name="adj2" fmla="val -563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キロは</a:t>
            </a:r>
            <a:r>
              <a:rPr kumimoji="1" lang="en-US" altLang="ja-JP" dirty="0"/>
              <a:t> × 1000</a:t>
            </a:r>
            <a:endParaRPr kumimoji="1" lang="ja-JP" altLang="en-US" dirty="0"/>
          </a:p>
        </p:txBody>
      </p:sp>
      <p:pic>
        <p:nvPicPr>
          <p:cNvPr id="6" name="図 5" descr="テーブル&#10;&#10;自動的に生成された説明">
            <a:extLst>
              <a:ext uri="{FF2B5EF4-FFF2-40B4-BE49-F238E27FC236}">
                <a16:creationId xmlns:a16="http://schemas.microsoft.com/office/drawing/2014/main" id="{6EEFE54C-920F-E7B4-E8BF-89EF8EB1B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777" y="279298"/>
            <a:ext cx="1961184" cy="607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032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4F1E64DA-5349-EF77-1819-04A99725E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5" y="1887794"/>
            <a:ext cx="11993336" cy="4422473"/>
          </a:xfrm>
        </p:spPr>
        <p:txBody>
          <a:bodyPr/>
          <a:lstStyle/>
          <a:p>
            <a:r>
              <a:rPr lang="ja-JP" altLang="en-US"/>
              <a:t>接頭辞</a:t>
            </a:r>
            <a:endParaRPr lang="en-US" altLang="ja-JP" dirty="0"/>
          </a:p>
          <a:p>
            <a:pPr marL="825711" lvl="2" indent="-457200"/>
            <a:r>
              <a:rPr lang="en-US" altLang="ja-JP" dirty="0"/>
              <a:t>1000[mm] = 1[m]</a:t>
            </a:r>
            <a:br>
              <a:rPr lang="en-US" altLang="ja-JP" dirty="0"/>
            </a:br>
            <a:r>
              <a:rPr lang="en-US" altLang="ja-JP" dirty="0"/>
              <a:t>1×1/1000 [m]</a:t>
            </a:r>
            <a:r>
              <a:rPr lang="ja-JP" altLang="en-US"/>
              <a:t>　</a:t>
            </a:r>
            <a:r>
              <a:rPr lang="en-US" altLang="ja-JP" dirty="0"/>
              <a:t>= 1[m]</a:t>
            </a:r>
          </a:p>
          <a:p>
            <a:pPr marL="825711" lvl="2" indent="-457200"/>
            <a:endParaRPr lang="en-US" altLang="ja-JP" dirty="0"/>
          </a:p>
          <a:p>
            <a:pPr marL="825711" lvl="2" indent="-457200"/>
            <a:r>
              <a:rPr lang="en-US" altLang="ja-JP" dirty="0"/>
              <a:t>1000[g] = 1[kg]</a:t>
            </a:r>
            <a:br>
              <a:rPr lang="en-US" altLang="ja-JP" dirty="0"/>
            </a:br>
            <a:r>
              <a:rPr lang="en-US" altLang="ja-JP" dirty="0"/>
              <a:t>1000[g] = 1×1000 [g]</a:t>
            </a:r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141</a:t>
            </a:fld>
            <a:endParaRPr lang="ja-JP" altLang="en-US" dirty="0"/>
          </a:p>
        </p:txBody>
      </p:sp>
      <p:sp>
        <p:nvSpPr>
          <p:cNvPr id="14" name="タイトル 13">
            <a:extLst>
              <a:ext uri="{FF2B5EF4-FFF2-40B4-BE49-F238E27FC236}">
                <a16:creationId xmlns:a16="http://schemas.microsoft.com/office/drawing/2014/main" id="{217B3D30-9BA2-28DD-2DC0-90817769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6" name="コンテンツ プレースホルダー 39">
            <a:extLst>
              <a:ext uri="{FF2B5EF4-FFF2-40B4-BE49-F238E27FC236}">
                <a16:creationId xmlns:a16="http://schemas.microsoft.com/office/drawing/2014/main" id="{54909E43-363C-86F4-9538-9C4100A2B74A}"/>
              </a:ext>
            </a:extLst>
          </p:cNvPr>
          <p:cNvSpPr txBox="1">
            <a:spLocks/>
          </p:cNvSpPr>
          <p:nvPr/>
        </p:nvSpPr>
        <p:spPr>
          <a:xfrm>
            <a:off x="394354" y="1172643"/>
            <a:ext cx="2733367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0" dirty="0">
                <a:latin typeface="+mn-ea"/>
                <a:ea typeface="+mn-ea"/>
              </a:rPr>
              <a:t>6000000</a:t>
            </a:r>
            <a:r>
              <a:rPr lang="en-US" altLang="ja-JP" sz="1800" b="0" dirty="0">
                <a:latin typeface="+mn-ea"/>
                <a:ea typeface="+mn-ea"/>
              </a:rPr>
              <a:t>[B]</a:t>
            </a:r>
            <a:endParaRPr lang="ja-JP" altLang="en-US" sz="2000" b="0">
              <a:latin typeface="+mn-ea"/>
              <a:ea typeface="+mn-ea"/>
            </a:endParaRPr>
          </a:p>
        </p:txBody>
      </p:sp>
      <p:sp>
        <p:nvSpPr>
          <p:cNvPr id="17" name="円形吹き出し 16">
            <a:extLst>
              <a:ext uri="{FF2B5EF4-FFF2-40B4-BE49-F238E27FC236}">
                <a16:creationId xmlns:a16="http://schemas.microsoft.com/office/drawing/2014/main" id="{7E047E44-2268-201F-95C4-4E5BC16A204E}"/>
              </a:ext>
            </a:extLst>
          </p:cNvPr>
          <p:cNvSpPr/>
          <p:nvPr/>
        </p:nvSpPr>
        <p:spPr>
          <a:xfrm>
            <a:off x="2228631" y="1703147"/>
            <a:ext cx="3070956" cy="688258"/>
          </a:xfrm>
          <a:prstGeom prst="wedgeEllipseCallout">
            <a:avLst>
              <a:gd name="adj1" fmla="val -49623"/>
              <a:gd name="adj2" fmla="val 5932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ミリは</a:t>
            </a:r>
            <a:r>
              <a:rPr kumimoji="1" lang="en-US" altLang="ja-JP" dirty="0"/>
              <a:t> × 1/1000</a:t>
            </a:r>
            <a:endParaRPr kumimoji="1" lang="ja-JP" altLang="en-US" dirty="0"/>
          </a:p>
        </p:txBody>
      </p:sp>
      <p:sp>
        <p:nvSpPr>
          <p:cNvPr id="3" name="円形吹き出し 2">
            <a:extLst>
              <a:ext uri="{FF2B5EF4-FFF2-40B4-BE49-F238E27FC236}">
                <a16:creationId xmlns:a16="http://schemas.microsoft.com/office/drawing/2014/main" id="{5BA41332-A752-D6C3-5141-872A78CFC10E}"/>
              </a:ext>
            </a:extLst>
          </p:cNvPr>
          <p:cNvSpPr/>
          <p:nvPr/>
        </p:nvSpPr>
        <p:spPr>
          <a:xfrm>
            <a:off x="3467276" y="4554502"/>
            <a:ext cx="3070956" cy="688258"/>
          </a:xfrm>
          <a:prstGeom prst="wedgeEllipseCallout">
            <a:avLst>
              <a:gd name="adj1" fmla="val -43540"/>
              <a:gd name="adj2" fmla="val -563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キロは</a:t>
            </a:r>
            <a:r>
              <a:rPr kumimoji="1" lang="en-US" altLang="ja-JP" dirty="0"/>
              <a:t> × 1000</a:t>
            </a:r>
            <a:endParaRPr kumimoji="1" lang="ja-JP" altLang="en-US" dirty="0"/>
          </a:p>
        </p:txBody>
      </p:sp>
      <p:pic>
        <p:nvPicPr>
          <p:cNvPr id="6" name="図 5" descr="テーブル&#10;&#10;自動的に生成された説明">
            <a:extLst>
              <a:ext uri="{FF2B5EF4-FFF2-40B4-BE49-F238E27FC236}">
                <a16:creationId xmlns:a16="http://schemas.microsoft.com/office/drawing/2014/main" id="{6EEFE54C-920F-E7B4-E8BF-89EF8EB1B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777" y="279298"/>
            <a:ext cx="1961184" cy="6079670"/>
          </a:xfrm>
          <a:prstGeom prst="rect">
            <a:avLst/>
          </a:prstGeom>
        </p:spPr>
      </p:pic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6856B11C-A659-8C1C-4A41-BD14A8BFA125}"/>
              </a:ext>
            </a:extLst>
          </p:cNvPr>
          <p:cNvSpPr/>
          <p:nvPr/>
        </p:nvSpPr>
        <p:spPr>
          <a:xfrm>
            <a:off x="8967019" y="237219"/>
            <a:ext cx="1986116" cy="6142953"/>
          </a:xfrm>
          <a:custGeom>
            <a:avLst/>
            <a:gdLst>
              <a:gd name="connsiteX0" fmla="*/ 194137 w 1986116"/>
              <a:gd name="connsiteY0" fmla="*/ 42079 h 6142953"/>
              <a:gd name="connsiteX1" fmla="*/ 97262 w 1986116"/>
              <a:gd name="connsiteY1" fmla="*/ 138954 h 6142953"/>
              <a:gd name="connsiteX2" fmla="*/ 97262 w 1986116"/>
              <a:gd name="connsiteY2" fmla="*/ 1750345 h 6142953"/>
              <a:gd name="connsiteX3" fmla="*/ 194137 w 1986116"/>
              <a:gd name="connsiteY3" fmla="*/ 1847220 h 6142953"/>
              <a:gd name="connsiteX4" fmla="*/ 1761422 w 1986116"/>
              <a:gd name="connsiteY4" fmla="*/ 1847220 h 6142953"/>
              <a:gd name="connsiteX5" fmla="*/ 1858297 w 1986116"/>
              <a:gd name="connsiteY5" fmla="*/ 1750345 h 6142953"/>
              <a:gd name="connsiteX6" fmla="*/ 1858297 w 1986116"/>
              <a:gd name="connsiteY6" fmla="*/ 138954 h 6142953"/>
              <a:gd name="connsiteX7" fmla="*/ 1761422 w 1986116"/>
              <a:gd name="connsiteY7" fmla="*/ 42079 h 6142953"/>
              <a:gd name="connsiteX8" fmla="*/ 0 w 1986116"/>
              <a:gd name="connsiteY8" fmla="*/ 0 h 6142953"/>
              <a:gd name="connsiteX9" fmla="*/ 1986116 w 1986116"/>
              <a:gd name="connsiteY9" fmla="*/ 0 h 6142953"/>
              <a:gd name="connsiteX10" fmla="*/ 1986116 w 1986116"/>
              <a:gd name="connsiteY10" fmla="*/ 6142953 h 6142953"/>
              <a:gd name="connsiteX11" fmla="*/ 0 w 1986116"/>
              <a:gd name="connsiteY11" fmla="*/ 6142953 h 614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86116" h="6142953">
                <a:moveTo>
                  <a:pt x="194137" y="42079"/>
                </a:moveTo>
                <a:cubicBezTo>
                  <a:pt x="140634" y="42079"/>
                  <a:pt x="97262" y="85451"/>
                  <a:pt x="97262" y="138954"/>
                </a:cubicBezTo>
                <a:lnTo>
                  <a:pt x="97262" y="1750345"/>
                </a:lnTo>
                <a:cubicBezTo>
                  <a:pt x="97262" y="1803848"/>
                  <a:pt x="140634" y="1847220"/>
                  <a:pt x="194137" y="1847220"/>
                </a:cubicBezTo>
                <a:lnTo>
                  <a:pt x="1761422" y="1847220"/>
                </a:lnTo>
                <a:cubicBezTo>
                  <a:pt x="1814925" y="1847220"/>
                  <a:pt x="1858297" y="1803848"/>
                  <a:pt x="1858297" y="1750345"/>
                </a:cubicBezTo>
                <a:lnTo>
                  <a:pt x="1858297" y="138954"/>
                </a:lnTo>
                <a:cubicBezTo>
                  <a:pt x="1858297" y="85451"/>
                  <a:pt x="1814925" y="42079"/>
                  <a:pt x="1761422" y="42079"/>
                </a:cubicBezTo>
                <a:close/>
                <a:moveTo>
                  <a:pt x="0" y="0"/>
                </a:moveTo>
                <a:lnTo>
                  <a:pt x="1986116" y="0"/>
                </a:lnTo>
                <a:lnTo>
                  <a:pt x="1986116" y="6142953"/>
                </a:lnTo>
                <a:lnTo>
                  <a:pt x="0" y="6142953"/>
                </a:lnTo>
                <a:close/>
              </a:path>
            </a:pathLst>
          </a:custGeom>
          <a:solidFill>
            <a:schemeClr val="bg1">
              <a:lumMod val="10000"/>
              <a:alpha val="71544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7866432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コンテンツ プレースホルダー 14">
            <a:extLst>
              <a:ext uri="{FF2B5EF4-FFF2-40B4-BE49-F238E27FC236}">
                <a16:creationId xmlns:a16="http://schemas.microsoft.com/office/drawing/2014/main" id="{4F1E64DA-5349-EF77-1819-04A99725E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5" y="1887794"/>
            <a:ext cx="11993336" cy="4422473"/>
          </a:xfrm>
        </p:spPr>
        <p:txBody>
          <a:bodyPr/>
          <a:lstStyle/>
          <a:p>
            <a:r>
              <a:rPr lang="ja-JP" altLang="en-US"/>
              <a:t>接頭辞</a:t>
            </a:r>
            <a:endParaRPr lang="en-US" altLang="ja-JP" dirty="0"/>
          </a:p>
          <a:p>
            <a:pPr marL="825711" lvl="2" indent="-457200"/>
            <a:r>
              <a:rPr lang="en-US" altLang="ja-JP" dirty="0"/>
              <a:t>1000[mm] = 1[m]</a:t>
            </a:r>
            <a:br>
              <a:rPr lang="en-US" altLang="ja-JP" dirty="0"/>
            </a:br>
            <a:r>
              <a:rPr lang="en-US" altLang="ja-JP" dirty="0"/>
              <a:t>1×1/1000 [m]</a:t>
            </a:r>
            <a:r>
              <a:rPr lang="ja-JP" altLang="en-US"/>
              <a:t>　</a:t>
            </a:r>
            <a:r>
              <a:rPr lang="en-US" altLang="ja-JP" dirty="0"/>
              <a:t>= 1[m]</a:t>
            </a:r>
          </a:p>
          <a:p>
            <a:pPr marL="825711" lvl="2" indent="-457200"/>
            <a:endParaRPr lang="en-US" altLang="ja-JP" dirty="0"/>
          </a:p>
          <a:p>
            <a:pPr marL="825711" lvl="2" indent="-457200"/>
            <a:r>
              <a:rPr lang="en-US" altLang="ja-JP" dirty="0"/>
              <a:t>1000[g] = 1[kg]</a:t>
            </a:r>
            <a:br>
              <a:rPr lang="en-US" altLang="ja-JP" dirty="0"/>
            </a:br>
            <a:r>
              <a:rPr lang="en-US" altLang="ja-JP" dirty="0"/>
              <a:t>1000[g] = 1×1000 [g]</a:t>
            </a:r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142</a:t>
            </a:fld>
            <a:endParaRPr lang="ja-JP" altLang="en-US" dirty="0"/>
          </a:p>
        </p:txBody>
      </p:sp>
      <p:sp>
        <p:nvSpPr>
          <p:cNvPr id="14" name="タイトル 13">
            <a:extLst>
              <a:ext uri="{FF2B5EF4-FFF2-40B4-BE49-F238E27FC236}">
                <a16:creationId xmlns:a16="http://schemas.microsoft.com/office/drawing/2014/main" id="{217B3D30-9BA2-28DD-2DC0-908177693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16" name="コンテンツ プレースホルダー 39">
            <a:extLst>
              <a:ext uri="{FF2B5EF4-FFF2-40B4-BE49-F238E27FC236}">
                <a16:creationId xmlns:a16="http://schemas.microsoft.com/office/drawing/2014/main" id="{54909E43-363C-86F4-9538-9C4100A2B74A}"/>
              </a:ext>
            </a:extLst>
          </p:cNvPr>
          <p:cNvSpPr txBox="1">
            <a:spLocks/>
          </p:cNvSpPr>
          <p:nvPr/>
        </p:nvSpPr>
        <p:spPr>
          <a:xfrm>
            <a:off x="394354" y="1172643"/>
            <a:ext cx="2733367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b="0" dirty="0">
                <a:latin typeface="+mn-ea"/>
                <a:ea typeface="+mn-ea"/>
              </a:rPr>
              <a:t>6000000</a:t>
            </a:r>
            <a:r>
              <a:rPr lang="en-US" altLang="ja-JP" sz="1800" b="0" dirty="0">
                <a:latin typeface="+mn-ea"/>
                <a:ea typeface="+mn-ea"/>
              </a:rPr>
              <a:t>[B]</a:t>
            </a:r>
            <a:endParaRPr lang="ja-JP" altLang="en-US" sz="2000" b="0">
              <a:latin typeface="+mn-ea"/>
              <a:ea typeface="+mn-ea"/>
            </a:endParaRPr>
          </a:p>
        </p:txBody>
      </p:sp>
      <p:sp>
        <p:nvSpPr>
          <p:cNvPr id="17" name="円形吹き出し 16">
            <a:extLst>
              <a:ext uri="{FF2B5EF4-FFF2-40B4-BE49-F238E27FC236}">
                <a16:creationId xmlns:a16="http://schemas.microsoft.com/office/drawing/2014/main" id="{7E047E44-2268-201F-95C4-4E5BC16A204E}"/>
              </a:ext>
            </a:extLst>
          </p:cNvPr>
          <p:cNvSpPr/>
          <p:nvPr/>
        </p:nvSpPr>
        <p:spPr>
          <a:xfrm>
            <a:off x="2228631" y="1703147"/>
            <a:ext cx="3070956" cy="688258"/>
          </a:xfrm>
          <a:prstGeom prst="wedgeEllipseCallout">
            <a:avLst>
              <a:gd name="adj1" fmla="val -49623"/>
              <a:gd name="adj2" fmla="val 5932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ミリは</a:t>
            </a:r>
            <a:r>
              <a:rPr kumimoji="1" lang="en-US" altLang="ja-JP" dirty="0"/>
              <a:t> × 1/1000</a:t>
            </a:r>
            <a:endParaRPr kumimoji="1" lang="ja-JP" altLang="en-US" dirty="0"/>
          </a:p>
        </p:txBody>
      </p:sp>
      <p:sp>
        <p:nvSpPr>
          <p:cNvPr id="3" name="円形吹き出し 2">
            <a:extLst>
              <a:ext uri="{FF2B5EF4-FFF2-40B4-BE49-F238E27FC236}">
                <a16:creationId xmlns:a16="http://schemas.microsoft.com/office/drawing/2014/main" id="{5BA41332-A752-D6C3-5141-872A78CFC10E}"/>
              </a:ext>
            </a:extLst>
          </p:cNvPr>
          <p:cNvSpPr/>
          <p:nvPr/>
        </p:nvSpPr>
        <p:spPr>
          <a:xfrm>
            <a:off x="3467276" y="4554502"/>
            <a:ext cx="3070956" cy="688258"/>
          </a:xfrm>
          <a:prstGeom prst="wedgeEllipseCallout">
            <a:avLst>
              <a:gd name="adj1" fmla="val -43540"/>
              <a:gd name="adj2" fmla="val -5639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キロは</a:t>
            </a:r>
            <a:r>
              <a:rPr kumimoji="1" lang="en-US" altLang="ja-JP" dirty="0"/>
              <a:t> × 1000</a:t>
            </a:r>
            <a:endParaRPr kumimoji="1" lang="ja-JP" altLang="en-US" dirty="0"/>
          </a:p>
        </p:txBody>
      </p:sp>
      <p:pic>
        <p:nvPicPr>
          <p:cNvPr id="6" name="図 5" descr="テーブル&#10;&#10;自動的に生成された説明">
            <a:extLst>
              <a:ext uri="{FF2B5EF4-FFF2-40B4-BE49-F238E27FC236}">
                <a16:creationId xmlns:a16="http://schemas.microsoft.com/office/drawing/2014/main" id="{6EEFE54C-920F-E7B4-E8BF-89EF8EB1B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464" y="547733"/>
            <a:ext cx="5690563" cy="17640744"/>
          </a:xfrm>
          <a:prstGeom prst="rect">
            <a:avLst/>
          </a:prstGeom>
        </p:spPr>
      </p:pic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6856B11C-A659-8C1C-4A41-BD14A8BFA125}"/>
              </a:ext>
            </a:extLst>
          </p:cNvPr>
          <p:cNvSpPr/>
          <p:nvPr/>
        </p:nvSpPr>
        <p:spPr>
          <a:xfrm>
            <a:off x="6262982" y="534371"/>
            <a:ext cx="5762906" cy="17824366"/>
          </a:xfrm>
          <a:custGeom>
            <a:avLst/>
            <a:gdLst>
              <a:gd name="connsiteX0" fmla="*/ 194137 w 1986116"/>
              <a:gd name="connsiteY0" fmla="*/ 42079 h 6142953"/>
              <a:gd name="connsiteX1" fmla="*/ 97262 w 1986116"/>
              <a:gd name="connsiteY1" fmla="*/ 138954 h 6142953"/>
              <a:gd name="connsiteX2" fmla="*/ 97262 w 1986116"/>
              <a:gd name="connsiteY2" fmla="*/ 1750345 h 6142953"/>
              <a:gd name="connsiteX3" fmla="*/ 194137 w 1986116"/>
              <a:gd name="connsiteY3" fmla="*/ 1847220 h 6142953"/>
              <a:gd name="connsiteX4" fmla="*/ 1761422 w 1986116"/>
              <a:gd name="connsiteY4" fmla="*/ 1847220 h 6142953"/>
              <a:gd name="connsiteX5" fmla="*/ 1858297 w 1986116"/>
              <a:gd name="connsiteY5" fmla="*/ 1750345 h 6142953"/>
              <a:gd name="connsiteX6" fmla="*/ 1858297 w 1986116"/>
              <a:gd name="connsiteY6" fmla="*/ 138954 h 6142953"/>
              <a:gd name="connsiteX7" fmla="*/ 1761422 w 1986116"/>
              <a:gd name="connsiteY7" fmla="*/ 42079 h 6142953"/>
              <a:gd name="connsiteX8" fmla="*/ 0 w 1986116"/>
              <a:gd name="connsiteY8" fmla="*/ 0 h 6142953"/>
              <a:gd name="connsiteX9" fmla="*/ 1986116 w 1986116"/>
              <a:gd name="connsiteY9" fmla="*/ 0 h 6142953"/>
              <a:gd name="connsiteX10" fmla="*/ 1986116 w 1986116"/>
              <a:gd name="connsiteY10" fmla="*/ 6142953 h 6142953"/>
              <a:gd name="connsiteX11" fmla="*/ 0 w 1986116"/>
              <a:gd name="connsiteY11" fmla="*/ 6142953 h 614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86116" h="6142953">
                <a:moveTo>
                  <a:pt x="194137" y="42079"/>
                </a:moveTo>
                <a:cubicBezTo>
                  <a:pt x="140634" y="42079"/>
                  <a:pt x="97262" y="85451"/>
                  <a:pt x="97262" y="138954"/>
                </a:cubicBezTo>
                <a:lnTo>
                  <a:pt x="97262" y="1750345"/>
                </a:lnTo>
                <a:cubicBezTo>
                  <a:pt x="97262" y="1803848"/>
                  <a:pt x="140634" y="1847220"/>
                  <a:pt x="194137" y="1847220"/>
                </a:cubicBezTo>
                <a:lnTo>
                  <a:pt x="1761422" y="1847220"/>
                </a:lnTo>
                <a:cubicBezTo>
                  <a:pt x="1814925" y="1847220"/>
                  <a:pt x="1858297" y="1803848"/>
                  <a:pt x="1858297" y="1750345"/>
                </a:cubicBezTo>
                <a:lnTo>
                  <a:pt x="1858297" y="138954"/>
                </a:lnTo>
                <a:cubicBezTo>
                  <a:pt x="1858297" y="85451"/>
                  <a:pt x="1814925" y="42079"/>
                  <a:pt x="1761422" y="42079"/>
                </a:cubicBezTo>
                <a:close/>
                <a:moveTo>
                  <a:pt x="0" y="0"/>
                </a:moveTo>
                <a:lnTo>
                  <a:pt x="1986116" y="0"/>
                </a:lnTo>
                <a:lnTo>
                  <a:pt x="1986116" y="6142953"/>
                </a:lnTo>
                <a:lnTo>
                  <a:pt x="0" y="6142953"/>
                </a:lnTo>
                <a:close/>
              </a:path>
            </a:pathLst>
          </a:custGeom>
          <a:solidFill>
            <a:schemeClr val="bg1">
              <a:lumMod val="10000"/>
              <a:alpha val="71544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69766071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143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E61E749-898C-0B0E-64EB-54082AC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33" y="2192594"/>
            <a:ext cx="1955192" cy="2954594"/>
          </a:xfrm>
          <a:prstGeom prst="rect">
            <a:avLst/>
          </a:prstGeom>
        </p:spPr>
      </p:pic>
      <p:sp>
        <p:nvSpPr>
          <p:cNvPr id="4" name="コンテンツ プレースホルダー 9">
            <a:extLst>
              <a:ext uri="{FF2B5EF4-FFF2-40B4-BE49-F238E27FC236}">
                <a16:creationId xmlns:a16="http://schemas.microsoft.com/office/drawing/2014/main" id="{FB31270D-C0C7-3714-54DB-A780FC671E49}"/>
              </a:ext>
            </a:extLst>
          </p:cNvPr>
          <p:cNvSpPr txBox="1">
            <a:spLocks/>
          </p:cNvSpPr>
          <p:nvPr/>
        </p:nvSpPr>
        <p:spPr>
          <a:xfrm>
            <a:off x="430221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問題</a:t>
            </a:r>
            <a:endParaRPr lang="en-US" altLang="ja-JP" dirty="0"/>
          </a:p>
          <a:p>
            <a:pPr lvl="1"/>
            <a:r>
              <a:rPr lang="ja-JP" altLang="en-US">
                <a:solidFill>
                  <a:schemeClr val="bg1">
                    <a:lumMod val="25000"/>
                  </a:schemeClr>
                </a:solidFill>
              </a:rPr>
              <a:t>・この画像のデータ量は何バイトでしょう。</a:t>
            </a:r>
            <a:br>
              <a:rPr lang="en-US" altLang="ja-JP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/>
              <a:t>　　</a:t>
            </a:r>
            <a:endParaRPr lang="ja-JP" altLang="en-US">
              <a:solidFill>
                <a:schemeClr val="bg1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9106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144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E61E749-898C-0B0E-64EB-54082AC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33" y="2192594"/>
            <a:ext cx="1955192" cy="2954594"/>
          </a:xfrm>
          <a:prstGeom prst="rect">
            <a:avLst/>
          </a:prstGeom>
        </p:spPr>
      </p:pic>
      <p:sp>
        <p:nvSpPr>
          <p:cNvPr id="4" name="コンテンツ プレースホルダー 9">
            <a:extLst>
              <a:ext uri="{FF2B5EF4-FFF2-40B4-BE49-F238E27FC236}">
                <a16:creationId xmlns:a16="http://schemas.microsoft.com/office/drawing/2014/main" id="{FB31270D-C0C7-3714-54DB-A780FC671E49}"/>
              </a:ext>
            </a:extLst>
          </p:cNvPr>
          <p:cNvSpPr txBox="1">
            <a:spLocks/>
          </p:cNvSpPr>
          <p:nvPr/>
        </p:nvSpPr>
        <p:spPr>
          <a:xfrm>
            <a:off x="430221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問題</a:t>
            </a:r>
            <a:endParaRPr lang="en-US" altLang="ja-JP" dirty="0"/>
          </a:p>
          <a:p>
            <a:pPr lvl="1"/>
            <a:r>
              <a:rPr lang="ja-JP" altLang="en-US">
                <a:solidFill>
                  <a:schemeClr val="bg1">
                    <a:lumMod val="25000"/>
                  </a:schemeClr>
                </a:solidFill>
              </a:rPr>
              <a:t>・この画像のデータ量は何バイトでしょう。</a:t>
            </a:r>
            <a:br>
              <a:rPr lang="en-US" altLang="ja-JP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/>
              <a:t>　　</a:t>
            </a:r>
            <a:endParaRPr lang="ja-JP" altLang="en-US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6" name="左中かっこ 5">
            <a:extLst>
              <a:ext uri="{FF2B5EF4-FFF2-40B4-BE49-F238E27FC236}">
                <a16:creationId xmlns:a16="http://schemas.microsoft.com/office/drawing/2014/main" id="{D912B337-0216-FF1F-390D-7586A9AA3602}"/>
              </a:ext>
            </a:extLst>
          </p:cNvPr>
          <p:cNvSpPr/>
          <p:nvPr/>
        </p:nvSpPr>
        <p:spPr>
          <a:xfrm>
            <a:off x="8711381" y="2192594"/>
            <a:ext cx="226142" cy="295459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左中かっこ 6">
            <a:extLst>
              <a:ext uri="{FF2B5EF4-FFF2-40B4-BE49-F238E27FC236}">
                <a16:creationId xmlns:a16="http://schemas.microsoft.com/office/drawing/2014/main" id="{695F0BE1-CABF-5144-6F0A-CF0373BE71F7}"/>
              </a:ext>
            </a:extLst>
          </p:cNvPr>
          <p:cNvSpPr/>
          <p:nvPr/>
        </p:nvSpPr>
        <p:spPr>
          <a:xfrm rot="5400000">
            <a:off x="9925844" y="967962"/>
            <a:ext cx="218767" cy="1955193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39">
            <a:extLst>
              <a:ext uri="{FF2B5EF4-FFF2-40B4-BE49-F238E27FC236}">
                <a16:creationId xmlns:a16="http://schemas.microsoft.com/office/drawing/2014/main" id="{4E947868-E1DF-B9E2-D253-E807A5BE2BCF}"/>
              </a:ext>
            </a:extLst>
          </p:cNvPr>
          <p:cNvSpPr txBox="1">
            <a:spLocks/>
          </p:cNvSpPr>
          <p:nvPr/>
        </p:nvSpPr>
        <p:spPr>
          <a:xfrm>
            <a:off x="9416316" y="1266123"/>
            <a:ext cx="1851452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1000px</a:t>
            </a:r>
            <a:endParaRPr lang="ja-JP" altLang="en-US" b="0">
              <a:latin typeface="+mn-ea"/>
              <a:ea typeface="+mn-ea"/>
            </a:endParaRPr>
          </a:p>
        </p:txBody>
      </p:sp>
      <p:sp>
        <p:nvSpPr>
          <p:cNvPr id="9" name="コンテンツ プレースホルダー 39">
            <a:extLst>
              <a:ext uri="{FF2B5EF4-FFF2-40B4-BE49-F238E27FC236}">
                <a16:creationId xmlns:a16="http://schemas.microsoft.com/office/drawing/2014/main" id="{4CB2971A-658B-76AE-3F46-7FC3526AEB02}"/>
              </a:ext>
            </a:extLst>
          </p:cNvPr>
          <p:cNvSpPr txBox="1">
            <a:spLocks/>
          </p:cNvSpPr>
          <p:nvPr/>
        </p:nvSpPr>
        <p:spPr>
          <a:xfrm>
            <a:off x="6853084" y="3340730"/>
            <a:ext cx="1706783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2000px</a:t>
            </a:r>
            <a:endParaRPr lang="ja-JP" altLang="en-US" b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980804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145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E61E749-898C-0B0E-64EB-54082AC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33" y="2192594"/>
            <a:ext cx="1955192" cy="2954594"/>
          </a:xfrm>
          <a:prstGeom prst="rect">
            <a:avLst/>
          </a:prstGeom>
        </p:spPr>
      </p:pic>
      <p:sp>
        <p:nvSpPr>
          <p:cNvPr id="4" name="コンテンツ プレースホルダー 9">
            <a:extLst>
              <a:ext uri="{FF2B5EF4-FFF2-40B4-BE49-F238E27FC236}">
                <a16:creationId xmlns:a16="http://schemas.microsoft.com/office/drawing/2014/main" id="{FB31270D-C0C7-3714-54DB-A780FC671E49}"/>
              </a:ext>
            </a:extLst>
          </p:cNvPr>
          <p:cNvSpPr txBox="1">
            <a:spLocks/>
          </p:cNvSpPr>
          <p:nvPr/>
        </p:nvSpPr>
        <p:spPr>
          <a:xfrm>
            <a:off x="430221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/>
              <a:t>問題</a:t>
            </a:r>
            <a:endParaRPr lang="en-US" altLang="ja-JP" sz="2400" dirty="0"/>
          </a:p>
          <a:p>
            <a:pPr lvl="1"/>
            <a:r>
              <a:rPr lang="ja-JP" altLang="en-US" sz="2000" strike="sngStrike">
                <a:solidFill>
                  <a:schemeClr val="bg1">
                    <a:lumMod val="25000"/>
                  </a:schemeClr>
                </a:solidFill>
              </a:rPr>
              <a:t>・この画像のデータ量は何バイトでしょう</a:t>
            </a:r>
            <a:endParaRPr lang="en-US" altLang="ja-JP" sz="2000" strike="sngStrike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・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2000×1000 </a:t>
            </a:r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画素のフルカラー画像がある。</a:t>
            </a:r>
            <a:b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</a:br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　このときのデータ量を求めよ。</a:t>
            </a:r>
            <a:br>
              <a:rPr lang="en-US" altLang="ja-JP" sz="2000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 sz="2000"/>
              <a:t>　　</a:t>
            </a:r>
            <a:endParaRPr lang="ja-JP" altLang="en-US" sz="2000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6" name="左中かっこ 5">
            <a:extLst>
              <a:ext uri="{FF2B5EF4-FFF2-40B4-BE49-F238E27FC236}">
                <a16:creationId xmlns:a16="http://schemas.microsoft.com/office/drawing/2014/main" id="{D912B337-0216-FF1F-390D-7586A9AA3602}"/>
              </a:ext>
            </a:extLst>
          </p:cNvPr>
          <p:cNvSpPr/>
          <p:nvPr/>
        </p:nvSpPr>
        <p:spPr>
          <a:xfrm>
            <a:off x="8711381" y="2192594"/>
            <a:ext cx="226142" cy="295459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左中かっこ 6">
            <a:extLst>
              <a:ext uri="{FF2B5EF4-FFF2-40B4-BE49-F238E27FC236}">
                <a16:creationId xmlns:a16="http://schemas.microsoft.com/office/drawing/2014/main" id="{695F0BE1-CABF-5144-6F0A-CF0373BE71F7}"/>
              </a:ext>
            </a:extLst>
          </p:cNvPr>
          <p:cNvSpPr/>
          <p:nvPr/>
        </p:nvSpPr>
        <p:spPr>
          <a:xfrm rot="5400000">
            <a:off x="9925844" y="967962"/>
            <a:ext cx="218767" cy="1955193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39">
            <a:extLst>
              <a:ext uri="{FF2B5EF4-FFF2-40B4-BE49-F238E27FC236}">
                <a16:creationId xmlns:a16="http://schemas.microsoft.com/office/drawing/2014/main" id="{4E947868-E1DF-B9E2-D253-E807A5BE2BCF}"/>
              </a:ext>
            </a:extLst>
          </p:cNvPr>
          <p:cNvSpPr txBox="1">
            <a:spLocks/>
          </p:cNvSpPr>
          <p:nvPr/>
        </p:nvSpPr>
        <p:spPr>
          <a:xfrm>
            <a:off x="9416316" y="1266123"/>
            <a:ext cx="1851452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1000px</a:t>
            </a:r>
            <a:endParaRPr lang="ja-JP" altLang="en-US" b="0">
              <a:latin typeface="+mn-ea"/>
              <a:ea typeface="+mn-ea"/>
            </a:endParaRPr>
          </a:p>
        </p:txBody>
      </p:sp>
      <p:sp>
        <p:nvSpPr>
          <p:cNvPr id="9" name="コンテンツ プレースホルダー 39">
            <a:extLst>
              <a:ext uri="{FF2B5EF4-FFF2-40B4-BE49-F238E27FC236}">
                <a16:creationId xmlns:a16="http://schemas.microsoft.com/office/drawing/2014/main" id="{4CB2971A-658B-76AE-3F46-7FC3526AEB02}"/>
              </a:ext>
            </a:extLst>
          </p:cNvPr>
          <p:cNvSpPr txBox="1">
            <a:spLocks/>
          </p:cNvSpPr>
          <p:nvPr/>
        </p:nvSpPr>
        <p:spPr>
          <a:xfrm>
            <a:off x="6853084" y="3340730"/>
            <a:ext cx="1706783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2000px</a:t>
            </a:r>
            <a:endParaRPr lang="ja-JP" altLang="en-US" b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2024103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146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E61E749-898C-0B0E-64EB-54082AC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33" y="2192594"/>
            <a:ext cx="1955192" cy="2954594"/>
          </a:xfrm>
          <a:prstGeom prst="rect">
            <a:avLst/>
          </a:prstGeom>
        </p:spPr>
      </p:pic>
      <p:sp>
        <p:nvSpPr>
          <p:cNvPr id="4" name="コンテンツ プレースホルダー 9">
            <a:extLst>
              <a:ext uri="{FF2B5EF4-FFF2-40B4-BE49-F238E27FC236}">
                <a16:creationId xmlns:a16="http://schemas.microsoft.com/office/drawing/2014/main" id="{FB31270D-C0C7-3714-54DB-A780FC671E49}"/>
              </a:ext>
            </a:extLst>
          </p:cNvPr>
          <p:cNvSpPr txBox="1">
            <a:spLocks/>
          </p:cNvSpPr>
          <p:nvPr/>
        </p:nvSpPr>
        <p:spPr>
          <a:xfrm>
            <a:off x="430221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/>
              <a:t>問題</a:t>
            </a:r>
            <a:endParaRPr lang="en-US" altLang="ja-JP" sz="2400" dirty="0"/>
          </a:p>
          <a:p>
            <a:pPr lvl="1"/>
            <a:r>
              <a:rPr lang="ja-JP" altLang="en-US" sz="2000" strike="sngStrike">
                <a:solidFill>
                  <a:schemeClr val="bg1">
                    <a:lumMod val="25000"/>
                  </a:schemeClr>
                </a:solidFill>
              </a:rPr>
              <a:t>・この画像のデータ量は何バイトでしょう</a:t>
            </a:r>
            <a:endParaRPr lang="en-US" altLang="ja-JP" sz="2000" strike="sngStrike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・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2000×1000 </a:t>
            </a:r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画素のフルカラー画像がある。</a:t>
            </a:r>
            <a:b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</a:br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　このときのデータ量を求めよ。</a:t>
            </a:r>
            <a:br>
              <a:rPr lang="en-US" altLang="ja-JP" sz="2000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 sz="2000"/>
              <a:t>　　</a:t>
            </a:r>
            <a:endParaRPr lang="ja-JP" altLang="en-US" sz="2000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6" name="左中かっこ 5">
            <a:extLst>
              <a:ext uri="{FF2B5EF4-FFF2-40B4-BE49-F238E27FC236}">
                <a16:creationId xmlns:a16="http://schemas.microsoft.com/office/drawing/2014/main" id="{D912B337-0216-FF1F-390D-7586A9AA3602}"/>
              </a:ext>
            </a:extLst>
          </p:cNvPr>
          <p:cNvSpPr/>
          <p:nvPr/>
        </p:nvSpPr>
        <p:spPr>
          <a:xfrm>
            <a:off x="8711381" y="2192594"/>
            <a:ext cx="226142" cy="295459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左中かっこ 6">
            <a:extLst>
              <a:ext uri="{FF2B5EF4-FFF2-40B4-BE49-F238E27FC236}">
                <a16:creationId xmlns:a16="http://schemas.microsoft.com/office/drawing/2014/main" id="{695F0BE1-CABF-5144-6F0A-CF0373BE71F7}"/>
              </a:ext>
            </a:extLst>
          </p:cNvPr>
          <p:cNvSpPr/>
          <p:nvPr/>
        </p:nvSpPr>
        <p:spPr>
          <a:xfrm rot="5400000">
            <a:off x="9925844" y="967962"/>
            <a:ext cx="218767" cy="1955193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39">
            <a:extLst>
              <a:ext uri="{FF2B5EF4-FFF2-40B4-BE49-F238E27FC236}">
                <a16:creationId xmlns:a16="http://schemas.microsoft.com/office/drawing/2014/main" id="{4E947868-E1DF-B9E2-D253-E807A5BE2BCF}"/>
              </a:ext>
            </a:extLst>
          </p:cNvPr>
          <p:cNvSpPr txBox="1">
            <a:spLocks/>
          </p:cNvSpPr>
          <p:nvPr/>
        </p:nvSpPr>
        <p:spPr>
          <a:xfrm>
            <a:off x="9416316" y="1266123"/>
            <a:ext cx="1851452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1000px</a:t>
            </a:r>
            <a:endParaRPr lang="ja-JP" altLang="en-US" b="0">
              <a:latin typeface="+mn-ea"/>
              <a:ea typeface="+mn-ea"/>
            </a:endParaRPr>
          </a:p>
        </p:txBody>
      </p:sp>
      <p:sp>
        <p:nvSpPr>
          <p:cNvPr id="9" name="コンテンツ プレースホルダー 39">
            <a:extLst>
              <a:ext uri="{FF2B5EF4-FFF2-40B4-BE49-F238E27FC236}">
                <a16:creationId xmlns:a16="http://schemas.microsoft.com/office/drawing/2014/main" id="{4CB2971A-658B-76AE-3F46-7FC3526AEB02}"/>
              </a:ext>
            </a:extLst>
          </p:cNvPr>
          <p:cNvSpPr txBox="1">
            <a:spLocks/>
          </p:cNvSpPr>
          <p:nvPr/>
        </p:nvSpPr>
        <p:spPr>
          <a:xfrm>
            <a:off x="6853084" y="3340730"/>
            <a:ext cx="1706783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2000px</a:t>
            </a:r>
            <a:endParaRPr lang="ja-JP" altLang="en-US" b="0">
              <a:latin typeface="+mn-ea"/>
              <a:ea typeface="+mn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CF40510-3749-D703-4DE1-D21981973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4" t="6386" b="8772"/>
          <a:stretch/>
        </p:blipFill>
        <p:spPr>
          <a:xfrm>
            <a:off x="1179175" y="2916609"/>
            <a:ext cx="4375356" cy="27657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9941190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147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E61E749-898C-0B0E-64EB-54082AC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33" y="2192594"/>
            <a:ext cx="1955192" cy="2954594"/>
          </a:xfrm>
          <a:prstGeom prst="rect">
            <a:avLst/>
          </a:prstGeom>
        </p:spPr>
      </p:pic>
      <p:sp>
        <p:nvSpPr>
          <p:cNvPr id="4" name="コンテンツ プレースホルダー 9">
            <a:extLst>
              <a:ext uri="{FF2B5EF4-FFF2-40B4-BE49-F238E27FC236}">
                <a16:creationId xmlns:a16="http://schemas.microsoft.com/office/drawing/2014/main" id="{FB31270D-C0C7-3714-54DB-A780FC671E49}"/>
              </a:ext>
            </a:extLst>
          </p:cNvPr>
          <p:cNvSpPr txBox="1">
            <a:spLocks/>
          </p:cNvSpPr>
          <p:nvPr/>
        </p:nvSpPr>
        <p:spPr>
          <a:xfrm>
            <a:off x="430221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/>
              <a:t>問題</a:t>
            </a:r>
            <a:endParaRPr lang="en-US" altLang="ja-JP" sz="2400" dirty="0"/>
          </a:p>
          <a:p>
            <a:pPr lvl="1"/>
            <a:r>
              <a:rPr lang="ja-JP" altLang="en-US" sz="2000" strike="sngStrike">
                <a:solidFill>
                  <a:schemeClr val="bg1">
                    <a:lumMod val="25000"/>
                  </a:schemeClr>
                </a:solidFill>
              </a:rPr>
              <a:t>・この画像のデータ量は何バイトでしょう</a:t>
            </a:r>
            <a:endParaRPr lang="en-US" altLang="ja-JP" sz="2000" strike="sngStrike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・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2000×1000 </a:t>
            </a:r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画素のフルカラー画像がある。</a:t>
            </a:r>
            <a:b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</a:br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　このときのデータ量を求めよ。</a:t>
            </a:r>
            <a:endParaRPr lang="en-US" altLang="ja-JP" sz="2000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endParaRPr lang="en-US" altLang="ja-JP" sz="2000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endParaRPr lang="en-US" altLang="ja-JP" sz="2000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　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2000</a:t>
            </a:r>
            <a:r>
              <a:rPr lang="en-US" altLang="ja-JP" sz="1400" dirty="0">
                <a:solidFill>
                  <a:schemeClr val="bg1">
                    <a:lumMod val="25000"/>
                  </a:schemeClr>
                </a:solidFill>
              </a:rPr>
              <a:t>[</a:t>
            </a:r>
            <a:r>
              <a:rPr lang="en-US" altLang="ja-JP" sz="1400" dirty="0" err="1">
                <a:solidFill>
                  <a:schemeClr val="bg1">
                    <a:lumMod val="25000"/>
                  </a:schemeClr>
                </a:solidFill>
              </a:rPr>
              <a:t>px</a:t>
            </a:r>
            <a:r>
              <a:rPr lang="en-US" altLang="ja-JP" sz="1400" dirty="0">
                <a:solidFill>
                  <a:schemeClr val="bg1">
                    <a:lumMod val="25000"/>
                  </a:schemeClr>
                </a:solidFill>
              </a:rPr>
              <a:t>]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×1000</a:t>
            </a:r>
            <a:r>
              <a:rPr lang="en-US" altLang="ja-JP" sz="1600" dirty="0">
                <a:solidFill>
                  <a:schemeClr val="bg1">
                    <a:lumMod val="25000"/>
                  </a:schemeClr>
                </a:solidFill>
              </a:rPr>
              <a:t>[</a:t>
            </a:r>
            <a:r>
              <a:rPr lang="en-US" altLang="ja-JP" sz="1600" dirty="0" err="1">
                <a:solidFill>
                  <a:schemeClr val="bg1">
                    <a:lumMod val="25000"/>
                  </a:schemeClr>
                </a:solidFill>
              </a:rPr>
              <a:t>px</a:t>
            </a:r>
            <a:r>
              <a:rPr lang="en-US" altLang="ja-JP" sz="1600" dirty="0">
                <a:solidFill>
                  <a:schemeClr val="bg1">
                    <a:lumMod val="25000"/>
                  </a:schemeClr>
                </a:solidFill>
              </a:rPr>
              <a:t>]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×3</a:t>
            </a:r>
            <a:r>
              <a:rPr lang="en-US" altLang="ja-JP" sz="1600" dirty="0">
                <a:solidFill>
                  <a:schemeClr val="bg1">
                    <a:lumMod val="25000"/>
                  </a:schemeClr>
                </a:solidFill>
              </a:rPr>
              <a:t>[B]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 = 6000000</a:t>
            </a:r>
            <a:r>
              <a:rPr lang="en-US" altLang="ja-JP" sz="1800" dirty="0">
                <a:solidFill>
                  <a:schemeClr val="bg1">
                    <a:lumMod val="25000"/>
                  </a:schemeClr>
                </a:solidFill>
              </a:rPr>
              <a:t>[B]</a:t>
            </a:r>
            <a:br>
              <a:rPr lang="en-US" altLang="ja-JP" sz="2000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 sz="2000"/>
              <a:t>　　</a:t>
            </a:r>
            <a:endParaRPr lang="ja-JP" altLang="en-US" sz="2000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6" name="左中かっこ 5">
            <a:extLst>
              <a:ext uri="{FF2B5EF4-FFF2-40B4-BE49-F238E27FC236}">
                <a16:creationId xmlns:a16="http://schemas.microsoft.com/office/drawing/2014/main" id="{D912B337-0216-FF1F-390D-7586A9AA3602}"/>
              </a:ext>
            </a:extLst>
          </p:cNvPr>
          <p:cNvSpPr/>
          <p:nvPr/>
        </p:nvSpPr>
        <p:spPr>
          <a:xfrm>
            <a:off x="8711381" y="2192594"/>
            <a:ext cx="226142" cy="295459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左中かっこ 6">
            <a:extLst>
              <a:ext uri="{FF2B5EF4-FFF2-40B4-BE49-F238E27FC236}">
                <a16:creationId xmlns:a16="http://schemas.microsoft.com/office/drawing/2014/main" id="{695F0BE1-CABF-5144-6F0A-CF0373BE71F7}"/>
              </a:ext>
            </a:extLst>
          </p:cNvPr>
          <p:cNvSpPr/>
          <p:nvPr/>
        </p:nvSpPr>
        <p:spPr>
          <a:xfrm rot="5400000">
            <a:off x="9925844" y="967962"/>
            <a:ext cx="218767" cy="1955193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39">
            <a:extLst>
              <a:ext uri="{FF2B5EF4-FFF2-40B4-BE49-F238E27FC236}">
                <a16:creationId xmlns:a16="http://schemas.microsoft.com/office/drawing/2014/main" id="{4E947868-E1DF-B9E2-D253-E807A5BE2BCF}"/>
              </a:ext>
            </a:extLst>
          </p:cNvPr>
          <p:cNvSpPr txBox="1">
            <a:spLocks/>
          </p:cNvSpPr>
          <p:nvPr/>
        </p:nvSpPr>
        <p:spPr>
          <a:xfrm>
            <a:off x="9416316" y="1266123"/>
            <a:ext cx="1851452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1000px</a:t>
            </a:r>
            <a:endParaRPr lang="ja-JP" altLang="en-US" b="0">
              <a:latin typeface="+mn-ea"/>
              <a:ea typeface="+mn-ea"/>
            </a:endParaRPr>
          </a:p>
        </p:txBody>
      </p:sp>
      <p:sp>
        <p:nvSpPr>
          <p:cNvPr id="9" name="コンテンツ プレースホルダー 39">
            <a:extLst>
              <a:ext uri="{FF2B5EF4-FFF2-40B4-BE49-F238E27FC236}">
                <a16:creationId xmlns:a16="http://schemas.microsoft.com/office/drawing/2014/main" id="{4CB2971A-658B-76AE-3F46-7FC3526AEB02}"/>
              </a:ext>
            </a:extLst>
          </p:cNvPr>
          <p:cNvSpPr txBox="1">
            <a:spLocks/>
          </p:cNvSpPr>
          <p:nvPr/>
        </p:nvSpPr>
        <p:spPr>
          <a:xfrm>
            <a:off x="6853084" y="3340730"/>
            <a:ext cx="1706783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2000px</a:t>
            </a:r>
            <a:endParaRPr lang="ja-JP" altLang="en-US" b="0">
              <a:latin typeface="+mn-ea"/>
              <a:ea typeface="+mn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CF40510-3749-D703-4DE1-D21981973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4" t="6386" b="8772"/>
          <a:stretch/>
        </p:blipFill>
        <p:spPr>
          <a:xfrm>
            <a:off x="10607374" y="3614393"/>
            <a:ext cx="4375356" cy="2765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図 10" descr="テーブル&#10;&#10;自動的に生成された説明">
            <a:extLst>
              <a:ext uri="{FF2B5EF4-FFF2-40B4-BE49-F238E27FC236}">
                <a16:creationId xmlns:a16="http://schemas.microsoft.com/office/drawing/2014/main" id="{D8968481-7C3C-4B04-BE84-5F8090359E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60"/>
          <a:stretch/>
        </p:blipFill>
        <p:spPr>
          <a:xfrm>
            <a:off x="6300306" y="4160609"/>
            <a:ext cx="2524146" cy="246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34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148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6E61E749-898C-0B0E-64EB-54082ACC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33" y="2192594"/>
            <a:ext cx="1955192" cy="2954594"/>
          </a:xfrm>
          <a:prstGeom prst="rect">
            <a:avLst/>
          </a:prstGeom>
        </p:spPr>
      </p:pic>
      <p:sp>
        <p:nvSpPr>
          <p:cNvPr id="4" name="コンテンツ プレースホルダー 9">
            <a:extLst>
              <a:ext uri="{FF2B5EF4-FFF2-40B4-BE49-F238E27FC236}">
                <a16:creationId xmlns:a16="http://schemas.microsoft.com/office/drawing/2014/main" id="{FB31270D-C0C7-3714-54DB-A780FC671E49}"/>
              </a:ext>
            </a:extLst>
          </p:cNvPr>
          <p:cNvSpPr txBox="1">
            <a:spLocks/>
          </p:cNvSpPr>
          <p:nvPr/>
        </p:nvSpPr>
        <p:spPr>
          <a:xfrm>
            <a:off x="430221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/>
              <a:t>問題</a:t>
            </a:r>
            <a:endParaRPr lang="en-US" altLang="ja-JP" sz="2400" dirty="0"/>
          </a:p>
          <a:p>
            <a:pPr lvl="1"/>
            <a:r>
              <a:rPr lang="ja-JP" altLang="en-US" sz="2000" strike="sngStrike">
                <a:solidFill>
                  <a:schemeClr val="bg1">
                    <a:lumMod val="25000"/>
                  </a:schemeClr>
                </a:solidFill>
              </a:rPr>
              <a:t>・この画像のデータ量は何バイトでしょう</a:t>
            </a:r>
            <a:endParaRPr lang="en-US" altLang="ja-JP" sz="2000" strike="sngStrike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・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2000×1000 </a:t>
            </a:r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画素のフルカラー画像がある。</a:t>
            </a:r>
            <a:b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</a:br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　このときのデータ量を求めよ。</a:t>
            </a:r>
            <a:endParaRPr lang="en-US" altLang="ja-JP" sz="2000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endParaRPr lang="en-US" altLang="ja-JP" sz="2000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endParaRPr lang="en-US" altLang="ja-JP" sz="2000" dirty="0">
              <a:solidFill>
                <a:schemeClr val="bg1">
                  <a:lumMod val="25000"/>
                </a:schemeClr>
              </a:solidFill>
            </a:endParaRPr>
          </a:p>
          <a:p>
            <a:pPr lvl="1"/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　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2000</a:t>
            </a:r>
            <a:r>
              <a:rPr lang="en-US" altLang="ja-JP" sz="1400" dirty="0">
                <a:solidFill>
                  <a:schemeClr val="bg1">
                    <a:lumMod val="25000"/>
                  </a:schemeClr>
                </a:solidFill>
              </a:rPr>
              <a:t>[</a:t>
            </a:r>
            <a:r>
              <a:rPr lang="en-US" altLang="ja-JP" sz="1400" dirty="0" err="1">
                <a:solidFill>
                  <a:schemeClr val="bg1">
                    <a:lumMod val="25000"/>
                  </a:schemeClr>
                </a:solidFill>
              </a:rPr>
              <a:t>px</a:t>
            </a:r>
            <a:r>
              <a:rPr lang="en-US" altLang="ja-JP" sz="1400" dirty="0">
                <a:solidFill>
                  <a:schemeClr val="bg1">
                    <a:lumMod val="25000"/>
                  </a:schemeClr>
                </a:solidFill>
              </a:rPr>
              <a:t>]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×1000</a:t>
            </a:r>
            <a:r>
              <a:rPr lang="en-US" altLang="ja-JP" sz="1600" dirty="0">
                <a:solidFill>
                  <a:schemeClr val="bg1">
                    <a:lumMod val="25000"/>
                  </a:schemeClr>
                </a:solidFill>
              </a:rPr>
              <a:t>[</a:t>
            </a:r>
            <a:r>
              <a:rPr lang="en-US" altLang="ja-JP" sz="1600" dirty="0" err="1">
                <a:solidFill>
                  <a:schemeClr val="bg1">
                    <a:lumMod val="25000"/>
                  </a:schemeClr>
                </a:solidFill>
              </a:rPr>
              <a:t>px</a:t>
            </a:r>
            <a:r>
              <a:rPr lang="en-US" altLang="ja-JP" sz="1600" dirty="0">
                <a:solidFill>
                  <a:schemeClr val="bg1">
                    <a:lumMod val="25000"/>
                  </a:schemeClr>
                </a:solidFill>
              </a:rPr>
              <a:t>]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×3</a:t>
            </a:r>
            <a:r>
              <a:rPr lang="en-US" altLang="ja-JP" sz="1600" dirty="0">
                <a:solidFill>
                  <a:schemeClr val="bg1">
                    <a:lumMod val="25000"/>
                  </a:schemeClr>
                </a:solidFill>
              </a:rPr>
              <a:t>[B]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 = 6000000</a:t>
            </a:r>
            <a:r>
              <a:rPr lang="en-US" altLang="ja-JP" sz="1800" dirty="0">
                <a:solidFill>
                  <a:schemeClr val="bg1">
                    <a:lumMod val="25000"/>
                  </a:schemeClr>
                </a:solidFill>
              </a:rPr>
              <a:t>[B]</a:t>
            </a:r>
            <a:br>
              <a:rPr lang="en-US" altLang="ja-JP" sz="1800" dirty="0">
                <a:solidFill>
                  <a:schemeClr val="bg1">
                    <a:lumMod val="25000"/>
                  </a:schemeClr>
                </a:solidFill>
              </a:rPr>
            </a:br>
            <a:r>
              <a:rPr lang="ja-JP" altLang="en-US" sz="1800">
                <a:solidFill>
                  <a:schemeClr val="bg1">
                    <a:lumMod val="25000"/>
                  </a:schemeClr>
                </a:solidFill>
              </a:rPr>
              <a:t>　　　　　　　　　　　　　　　</a:t>
            </a:r>
            <a:r>
              <a:rPr lang="en-US" altLang="ja-JP" sz="1800" dirty="0">
                <a:solidFill>
                  <a:schemeClr val="bg1">
                    <a:lumMod val="25000"/>
                  </a:schemeClr>
                </a:solidFill>
              </a:rPr>
              <a:t>= 6×10</a:t>
            </a:r>
            <a:r>
              <a:rPr lang="en-US" altLang="ja-JP" sz="1800" baseline="30000" dirty="0">
                <a:solidFill>
                  <a:schemeClr val="bg1">
                    <a:lumMod val="25000"/>
                  </a:schemeClr>
                </a:solidFill>
              </a:rPr>
              <a:t>6</a:t>
            </a:r>
            <a:r>
              <a:rPr lang="en-US" altLang="ja-JP" sz="1800" dirty="0">
                <a:solidFill>
                  <a:schemeClr val="bg1">
                    <a:lumMod val="25000"/>
                  </a:schemeClr>
                </a:solidFill>
              </a:rPr>
              <a:t> [B]</a:t>
            </a:r>
          </a:p>
          <a:p>
            <a:pPr lvl="1"/>
            <a:r>
              <a:rPr lang="ja-JP" altLang="en-US" sz="2000">
                <a:solidFill>
                  <a:schemeClr val="bg1">
                    <a:lumMod val="25000"/>
                  </a:schemeClr>
                </a:solidFill>
              </a:rPr>
              <a:t>　　　　　　　　　　　　　</a:t>
            </a:r>
            <a:r>
              <a:rPr lang="en-US" altLang="ja-JP" sz="2000" dirty="0">
                <a:solidFill>
                  <a:schemeClr val="bg1">
                    <a:lumMod val="25000"/>
                  </a:schemeClr>
                </a:solidFill>
              </a:rPr>
              <a:t>  </a:t>
            </a:r>
            <a:r>
              <a:rPr lang="en-US" altLang="ja-JP" sz="1800" dirty="0">
                <a:solidFill>
                  <a:schemeClr val="bg1">
                    <a:lumMod val="25000"/>
                  </a:schemeClr>
                </a:solidFill>
              </a:rPr>
              <a:t>= 6 [MB]</a:t>
            </a:r>
            <a:br>
              <a:rPr lang="en-US" altLang="ja-JP" sz="2000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 sz="2000"/>
              <a:t>　　</a:t>
            </a:r>
            <a:endParaRPr lang="ja-JP" altLang="en-US" sz="2000">
              <a:solidFill>
                <a:schemeClr val="bg1">
                  <a:lumMod val="90000"/>
                </a:schemeClr>
              </a:solidFill>
            </a:endParaRPr>
          </a:p>
        </p:txBody>
      </p:sp>
      <p:sp>
        <p:nvSpPr>
          <p:cNvPr id="6" name="左中かっこ 5">
            <a:extLst>
              <a:ext uri="{FF2B5EF4-FFF2-40B4-BE49-F238E27FC236}">
                <a16:creationId xmlns:a16="http://schemas.microsoft.com/office/drawing/2014/main" id="{D912B337-0216-FF1F-390D-7586A9AA3602}"/>
              </a:ext>
            </a:extLst>
          </p:cNvPr>
          <p:cNvSpPr/>
          <p:nvPr/>
        </p:nvSpPr>
        <p:spPr>
          <a:xfrm>
            <a:off x="8711381" y="2192594"/>
            <a:ext cx="226142" cy="2954594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左中かっこ 6">
            <a:extLst>
              <a:ext uri="{FF2B5EF4-FFF2-40B4-BE49-F238E27FC236}">
                <a16:creationId xmlns:a16="http://schemas.microsoft.com/office/drawing/2014/main" id="{695F0BE1-CABF-5144-6F0A-CF0373BE71F7}"/>
              </a:ext>
            </a:extLst>
          </p:cNvPr>
          <p:cNvSpPr/>
          <p:nvPr/>
        </p:nvSpPr>
        <p:spPr>
          <a:xfrm rot="5400000">
            <a:off x="9925844" y="967962"/>
            <a:ext cx="218767" cy="1955193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39">
            <a:extLst>
              <a:ext uri="{FF2B5EF4-FFF2-40B4-BE49-F238E27FC236}">
                <a16:creationId xmlns:a16="http://schemas.microsoft.com/office/drawing/2014/main" id="{4E947868-E1DF-B9E2-D253-E807A5BE2BCF}"/>
              </a:ext>
            </a:extLst>
          </p:cNvPr>
          <p:cNvSpPr txBox="1">
            <a:spLocks/>
          </p:cNvSpPr>
          <p:nvPr/>
        </p:nvSpPr>
        <p:spPr>
          <a:xfrm>
            <a:off x="9416316" y="1266123"/>
            <a:ext cx="1851452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1000px</a:t>
            </a:r>
            <a:endParaRPr lang="ja-JP" altLang="en-US" b="0">
              <a:latin typeface="+mn-ea"/>
              <a:ea typeface="+mn-ea"/>
            </a:endParaRPr>
          </a:p>
        </p:txBody>
      </p:sp>
      <p:sp>
        <p:nvSpPr>
          <p:cNvPr id="9" name="コンテンツ プレースホルダー 39">
            <a:extLst>
              <a:ext uri="{FF2B5EF4-FFF2-40B4-BE49-F238E27FC236}">
                <a16:creationId xmlns:a16="http://schemas.microsoft.com/office/drawing/2014/main" id="{4CB2971A-658B-76AE-3F46-7FC3526AEB02}"/>
              </a:ext>
            </a:extLst>
          </p:cNvPr>
          <p:cNvSpPr txBox="1">
            <a:spLocks/>
          </p:cNvSpPr>
          <p:nvPr/>
        </p:nvSpPr>
        <p:spPr>
          <a:xfrm>
            <a:off x="6853084" y="3340730"/>
            <a:ext cx="1706783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0" dirty="0">
                <a:latin typeface="+mn-ea"/>
                <a:ea typeface="+mn-ea"/>
              </a:rPr>
              <a:t>2000px</a:t>
            </a:r>
            <a:endParaRPr lang="ja-JP" altLang="en-US" b="0">
              <a:latin typeface="+mn-ea"/>
              <a:ea typeface="+mn-ea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CF40510-3749-D703-4DE1-D21981973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4" t="6386" b="8772"/>
          <a:stretch/>
        </p:blipFill>
        <p:spPr>
          <a:xfrm>
            <a:off x="10607374" y="3614393"/>
            <a:ext cx="4375356" cy="2765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図 10" descr="テーブル&#10;&#10;自動的に生成された説明">
            <a:extLst>
              <a:ext uri="{FF2B5EF4-FFF2-40B4-BE49-F238E27FC236}">
                <a16:creationId xmlns:a16="http://schemas.microsoft.com/office/drawing/2014/main" id="{D8968481-7C3C-4B04-BE84-5F8090359E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60"/>
          <a:stretch/>
        </p:blipFill>
        <p:spPr>
          <a:xfrm>
            <a:off x="6300306" y="4160609"/>
            <a:ext cx="2524146" cy="246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672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DF64E87-8D11-2A14-E364-C7B054009B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ポイント</a:t>
            </a:r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C1050E37-EE59-7E7A-39B0-DB0BAE6D0F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8362A53-75F6-1AE0-B49F-C887F613A3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149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646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A2ADBD7-A15B-3462-0904-EE4A1524A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67CCB1D-4FFB-D4F9-720B-F29144B570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2689AB9-AA60-8249-5A93-3FFDDE1E9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B3AFE77-4E6C-6B5E-4FFE-A1904F95B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1811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0B097CDC-C895-C9F0-8FE9-ED58AF9AA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今後の流れ</a:t>
            </a:r>
            <a:endParaRPr lang="en-US" altLang="ja-JP" dirty="0"/>
          </a:p>
          <a:p>
            <a:pPr lvl="2"/>
            <a:r>
              <a:rPr lang="ja-JP" altLang="en-US"/>
              <a:t>色々なデータのデータ量を求めるようになる</a:t>
            </a:r>
            <a:endParaRPr lang="en-US" altLang="ja-JP" dirty="0"/>
          </a:p>
          <a:p>
            <a:pPr lvl="2"/>
            <a:r>
              <a:rPr lang="ja-JP" altLang="en-US"/>
              <a:t>データ量は</a:t>
            </a:r>
            <a:r>
              <a:rPr lang="en-US" altLang="ja-JP" dirty="0"/>
              <a:t> </a:t>
            </a:r>
            <a:r>
              <a:rPr lang="ja-JP" altLang="en-US"/>
              <a:t>バイト</a:t>
            </a:r>
            <a:r>
              <a:rPr lang="en-US" altLang="ja-JP" dirty="0"/>
              <a:t>[B]</a:t>
            </a:r>
            <a:r>
              <a:rPr lang="ja-JP" altLang="en-US"/>
              <a:t>で答える</a:t>
            </a:r>
            <a:endParaRPr lang="en-US" altLang="ja-JP" dirty="0"/>
          </a:p>
          <a:p>
            <a:pPr lvl="2"/>
            <a:r>
              <a:rPr lang="ja-JP" altLang="en-US"/>
              <a:t>やっていることはピク人数かぞえ</a:t>
            </a:r>
            <a:endParaRPr lang="en-US" altLang="ja-JP" dirty="0"/>
          </a:p>
          <a:p>
            <a:pPr lvl="2"/>
            <a:r>
              <a:rPr lang="en-US" altLang="ja-JP" dirty="0"/>
              <a:t>1</a:t>
            </a:r>
            <a:r>
              <a:rPr lang="ja-JP" altLang="en-US"/>
              <a:t>つあたり何ピク必要か。全部で何ピクか</a:t>
            </a:r>
            <a:endParaRPr lang="en-US" altLang="ja-JP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150</a:t>
            </a:fld>
            <a:endParaRPr lang="ja-JP" altLang="en-US" dirty="0"/>
          </a:p>
        </p:txBody>
      </p:sp>
      <p:sp>
        <p:nvSpPr>
          <p:cNvPr id="12" name="タイトル 11">
            <a:extLst>
              <a:ext uri="{FF2B5EF4-FFF2-40B4-BE49-F238E27FC236}">
                <a16:creationId xmlns:a16="http://schemas.microsoft.com/office/drawing/2014/main" id="{1AD87EC4-2871-741E-0C3A-3964001A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ポイント</a:t>
            </a:r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33" y="2192594"/>
            <a:ext cx="1955192" cy="295459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CF40510-3749-D703-4DE1-D21981973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4" t="6386" b="8772"/>
          <a:stretch/>
        </p:blipFill>
        <p:spPr>
          <a:xfrm>
            <a:off x="10309122" y="3686279"/>
            <a:ext cx="4375356" cy="27657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4401294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0B097CDC-C895-C9F0-8FE9-ED58AF9AA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今後の流れ</a:t>
            </a:r>
            <a:endParaRPr lang="en-US" altLang="ja-JP" dirty="0"/>
          </a:p>
          <a:p>
            <a:pPr lvl="2"/>
            <a:r>
              <a:rPr lang="ja-JP" altLang="en-US"/>
              <a:t>色々なデータのデータ量を求めるようになる</a:t>
            </a:r>
            <a:endParaRPr lang="en-US" altLang="ja-JP" dirty="0"/>
          </a:p>
          <a:p>
            <a:pPr lvl="2"/>
            <a:r>
              <a:rPr lang="ja-JP" altLang="en-US"/>
              <a:t>データ量は</a:t>
            </a:r>
            <a:r>
              <a:rPr lang="en-US" altLang="ja-JP" dirty="0"/>
              <a:t> </a:t>
            </a:r>
            <a:r>
              <a:rPr lang="ja-JP" altLang="en-US"/>
              <a:t>バイト</a:t>
            </a:r>
            <a:r>
              <a:rPr lang="en-US" altLang="ja-JP" dirty="0"/>
              <a:t>[B]</a:t>
            </a:r>
            <a:r>
              <a:rPr lang="ja-JP" altLang="en-US"/>
              <a:t>で答える</a:t>
            </a:r>
            <a:endParaRPr lang="en-US" altLang="ja-JP" dirty="0"/>
          </a:p>
          <a:p>
            <a:pPr lvl="2"/>
            <a:r>
              <a:rPr lang="ja-JP" altLang="en-US"/>
              <a:t>やっていることはピク人数かぞえ</a:t>
            </a:r>
            <a:endParaRPr lang="en-US" altLang="ja-JP" dirty="0"/>
          </a:p>
          <a:p>
            <a:pPr lvl="2"/>
            <a:r>
              <a:rPr lang="en-US" altLang="ja-JP" dirty="0"/>
              <a:t>1</a:t>
            </a:r>
            <a:r>
              <a:rPr lang="ja-JP" altLang="en-US"/>
              <a:t>つあたり何ピク必要か。全部で何ピクか</a:t>
            </a:r>
            <a:endParaRPr lang="en-US" altLang="ja-JP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151</a:t>
            </a:fld>
            <a:endParaRPr lang="ja-JP" altLang="en-US" dirty="0"/>
          </a:p>
        </p:txBody>
      </p:sp>
      <p:sp>
        <p:nvSpPr>
          <p:cNvPr id="12" name="タイトル 11">
            <a:extLst>
              <a:ext uri="{FF2B5EF4-FFF2-40B4-BE49-F238E27FC236}">
                <a16:creationId xmlns:a16="http://schemas.microsoft.com/office/drawing/2014/main" id="{1AD87EC4-2871-741E-0C3A-3964001A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ポイント</a:t>
            </a:r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33" y="2192594"/>
            <a:ext cx="1955192" cy="295459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CF40510-3749-D703-4DE1-D21981973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4" t="6386" b="8772"/>
          <a:stretch/>
        </p:blipFill>
        <p:spPr>
          <a:xfrm>
            <a:off x="10309122" y="3686279"/>
            <a:ext cx="4375356" cy="2765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8DF9BE9-FF83-B61F-5318-E342F8A170A7}"/>
              </a:ext>
            </a:extLst>
          </p:cNvPr>
          <p:cNvSpPr/>
          <p:nvPr/>
        </p:nvSpPr>
        <p:spPr>
          <a:xfrm>
            <a:off x="1320800" y="3429000"/>
            <a:ext cx="5702300" cy="45719"/>
          </a:xfrm>
          <a:prstGeom prst="rect">
            <a:avLst/>
          </a:prstGeom>
          <a:solidFill>
            <a:srgbClr val="F17E7A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6071019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7AE2B-D6C7-28BC-D738-4566318D7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0B097CDC-C895-C9F0-8FE9-ED58AF9AA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今後の流れ</a:t>
            </a:r>
            <a:endParaRPr lang="en-US" altLang="ja-JP" dirty="0"/>
          </a:p>
          <a:p>
            <a:pPr lvl="2"/>
            <a:r>
              <a:rPr lang="ja-JP" altLang="en-US"/>
              <a:t>色々なデータのデータ量を求めるようになる</a:t>
            </a:r>
            <a:endParaRPr lang="en-US" altLang="ja-JP" dirty="0"/>
          </a:p>
          <a:p>
            <a:pPr lvl="2"/>
            <a:r>
              <a:rPr lang="ja-JP" altLang="en-US"/>
              <a:t>データ量は</a:t>
            </a:r>
            <a:r>
              <a:rPr lang="en-US" altLang="ja-JP" dirty="0"/>
              <a:t> </a:t>
            </a:r>
            <a:r>
              <a:rPr lang="ja-JP" altLang="en-US"/>
              <a:t>バイト</a:t>
            </a:r>
            <a:r>
              <a:rPr lang="en-US" altLang="ja-JP" dirty="0"/>
              <a:t>[B]</a:t>
            </a:r>
            <a:r>
              <a:rPr lang="ja-JP" altLang="en-US"/>
              <a:t>で答える</a:t>
            </a:r>
            <a:endParaRPr lang="en-US" altLang="ja-JP" dirty="0"/>
          </a:p>
          <a:p>
            <a:pPr lvl="2"/>
            <a:r>
              <a:rPr lang="ja-JP" altLang="en-US"/>
              <a:t>やっていることはピク人数かぞえ</a:t>
            </a:r>
            <a:endParaRPr lang="en-US" altLang="ja-JP" dirty="0"/>
          </a:p>
          <a:p>
            <a:pPr lvl="2"/>
            <a:r>
              <a:rPr lang="en-US" altLang="ja-JP" dirty="0"/>
              <a:t>1</a:t>
            </a:r>
            <a:r>
              <a:rPr lang="ja-JP" altLang="en-US"/>
              <a:t>つあたり何ピク必要か。全部で何ピクか</a:t>
            </a:r>
            <a:endParaRPr lang="en-US" altLang="ja-JP" dirty="0"/>
          </a:p>
          <a:p>
            <a:pPr lvl="2"/>
            <a:endParaRPr lang="en-US" altLang="ja-JP" dirty="0"/>
          </a:p>
          <a:p>
            <a:r>
              <a:rPr lang="ja-JP" altLang="en-US"/>
              <a:t>そもそもどうやってデジタルにしている？</a:t>
            </a:r>
            <a:endParaRPr lang="en-US" altLang="ja-JP" dirty="0"/>
          </a:p>
          <a:p>
            <a:pPr lvl="2"/>
            <a:r>
              <a:rPr lang="ja-JP" altLang="en-US"/>
              <a:t>デジタル化の手順をおさえる</a:t>
            </a:r>
            <a:endParaRPr lang="en-US" altLang="ja-JP" dirty="0"/>
          </a:p>
          <a:p>
            <a:pPr lvl="2"/>
            <a:r>
              <a:rPr lang="ja-JP" altLang="en-US"/>
              <a:t>基本は</a:t>
            </a:r>
            <a:r>
              <a:rPr lang="en-US" altLang="ja-JP" dirty="0"/>
              <a:t> bit </a:t>
            </a:r>
            <a:r>
              <a:rPr lang="ja-JP" altLang="en-US"/>
              <a:t>と</a:t>
            </a:r>
            <a:r>
              <a:rPr lang="en-US" altLang="ja-JP" dirty="0"/>
              <a:t> </a:t>
            </a:r>
            <a:r>
              <a:rPr lang="ja-JP" altLang="en-US"/>
              <a:t>別のものを組み合わせる</a:t>
            </a:r>
            <a:endParaRPr lang="en-US" altLang="ja-JP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6F8CF5-1FAB-3713-AF10-18ADE128ED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152</a:t>
            </a:fld>
            <a:endParaRPr lang="ja-JP" altLang="en-US" dirty="0"/>
          </a:p>
        </p:txBody>
      </p:sp>
      <p:sp>
        <p:nvSpPr>
          <p:cNvPr id="12" name="タイトル 11">
            <a:extLst>
              <a:ext uri="{FF2B5EF4-FFF2-40B4-BE49-F238E27FC236}">
                <a16:creationId xmlns:a16="http://schemas.microsoft.com/office/drawing/2014/main" id="{1AD87EC4-2871-741E-0C3A-3964001A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ポイント</a:t>
            </a:r>
          </a:p>
        </p:txBody>
      </p:sp>
      <p:pic>
        <p:nvPicPr>
          <p:cNvPr id="5" name="図 4" descr="ネクタイを締めた少年&#10;&#10;自動的に生成された説明">
            <a:extLst>
              <a:ext uri="{FF2B5EF4-FFF2-40B4-BE49-F238E27FC236}">
                <a16:creationId xmlns:a16="http://schemas.microsoft.com/office/drawing/2014/main" id="{6ACCC282-E3FF-1912-AD32-5C77A9EC2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633" y="2192594"/>
            <a:ext cx="1955192" cy="295459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CF40510-3749-D703-4DE1-D21981973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04" t="6386" b="8772"/>
          <a:stretch/>
        </p:blipFill>
        <p:spPr>
          <a:xfrm>
            <a:off x="10309122" y="3686279"/>
            <a:ext cx="4375356" cy="2765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8DF9BE9-FF83-B61F-5318-E342F8A170A7}"/>
              </a:ext>
            </a:extLst>
          </p:cNvPr>
          <p:cNvSpPr/>
          <p:nvPr/>
        </p:nvSpPr>
        <p:spPr>
          <a:xfrm>
            <a:off x="1320800" y="3429000"/>
            <a:ext cx="5702300" cy="45719"/>
          </a:xfrm>
          <a:prstGeom prst="rect">
            <a:avLst/>
          </a:prstGeom>
          <a:solidFill>
            <a:srgbClr val="F17E7A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2C6916-2E81-F3A6-B698-9C5A82A4C3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072"/>
          <a:stretch/>
        </p:blipFill>
        <p:spPr>
          <a:xfrm>
            <a:off x="7771102" y="4132233"/>
            <a:ext cx="1947756" cy="261306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9DB0CF81-5EF7-BA84-D6DC-838FB8A84478}"/>
              </a:ext>
            </a:extLst>
          </p:cNvPr>
          <p:cNvCxnSpPr/>
          <p:nvPr/>
        </p:nvCxnSpPr>
        <p:spPr>
          <a:xfrm>
            <a:off x="6698506" y="5682388"/>
            <a:ext cx="9225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27691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E75E8657-0588-2563-3D47-1573AB8B15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画像のデジタル化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7E35BCAA-FDCC-5CDB-D89B-2B888A473D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9A69F66-4DDA-8EF8-6FBD-1B375B5447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153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875858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154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D7A9CF-3AC9-8844-870E-CAC24A82285E}"/>
              </a:ext>
            </a:extLst>
          </p:cNvPr>
          <p:cNvSpPr txBox="1"/>
          <p:nvPr/>
        </p:nvSpPr>
        <p:spPr>
          <a:xfrm>
            <a:off x="441285" y="558903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7454F14-D404-EC38-8279-B18BBD8B4C19}"/>
              </a:ext>
            </a:extLst>
          </p:cNvPr>
          <p:cNvGrpSpPr/>
          <p:nvPr/>
        </p:nvGrpSpPr>
        <p:grpSpPr>
          <a:xfrm>
            <a:off x="1094880" y="2941280"/>
            <a:ext cx="2157120" cy="1271520"/>
            <a:chOff x="1094880" y="2941280"/>
            <a:chExt cx="2157120" cy="127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" name="インク 6">
                  <a:extLst>
                    <a:ext uri="{FF2B5EF4-FFF2-40B4-BE49-F238E27FC236}">
                      <a16:creationId xmlns:a16="http://schemas.microsoft.com/office/drawing/2014/main" id="{CC31860F-5AF3-FB49-05EC-649E276F1386}"/>
                    </a:ext>
                  </a:extLst>
                </p14:cNvPr>
                <p14:cNvContentPartPr/>
                <p14:nvPr/>
              </p14:nvContentPartPr>
              <p14:xfrm>
                <a:off x="1094880" y="2941280"/>
                <a:ext cx="2157120" cy="1271520"/>
              </p14:xfrm>
            </p:contentPart>
          </mc:Choice>
          <mc:Fallback xmlns="">
            <p:pic>
              <p:nvPicPr>
                <p:cNvPr id="7" name="インク 6">
                  <a:extLst>
                    <a:ext uri="{FF2B5EF4-FFF2-40B4-BE49-F238E27FC236}">
                      <a16:creationId xmlns:a16="http://schemas.microsoft.com/office/drawing/2014/main" id="{CC31860F-5AF3-FB49-05EC-649E276F138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86240" y="2932640"/>
                  <a:ext cx="2174760" cy="12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インク 7">
                  <a:extLst>
                    <a:ext uri="{FF2B5EF4-FFF2-40B4-BE49-F238E27FC236}">
                      <a16:creationId xmlns:a16="http://schemas.microsoft.com/office/drawing/2014/main" id="{27BCF719-8E98-CC2D-D91A-9495E1150F12}"/>
                    </a:ext>
                  </a:extLst>
                </p14:cNvPr>
                <p14:cNvContentPartPr/>
                <p14:nvPr/>
              </p14:nvContentPartPr>
              <p14:xfrm>
                <a:off x="1768800" y="3453560"/>
                <a:ext cx="195480" cy="310320"/>
              </p14:xfrm>
            </p:contentPart>
          </mc:Choice>
          <mc:Fallback xmlns="">
            <p:pic>
              <p:nvPicPr>
                <p:cNvPr id="8" name="インク 7">
                  <a:extLst>
                    <a:ext uri="{FF2B5EF4-FFF2-40B4-BE49-F238E27FC236}">
                      <a16:creationId xmlns:a16="http://schemas.microsoft.com/office/drawing/2014/main" id="{27BCF719-8E98-CC2D-D91A-9495E1150F1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59800" y="3444560"/>
                  <a:ext cx="21312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インク 8">
                  <a:extLst>
                    <a:ext uri="{FF2B5EF4-FFF2-40B4-BE49-F238E27FC236}">
                      <a16:creationId xmlns:a16="http://schemas.microsoft.com/office/drawing/2014/main" id="{51D0A67C-1AD2-82A5-D9AC-E79A5A02887D}"/>
                    </a:ext>
                  </a:extLst>
                </p14:cNvPr>
                <p14:cNvContentPartPr/>
                <p14:nvPr/>
              </p14:nvContentPartPr>
              <p14:xfrm>
                <a:off x="2381520" y="3487400"/>
                <a:ext cx="253800" cy="213840"/>
              </p14:xfrm>
            </p:contentPart>
          </mc:Choice>
          <mc:Fallback xmlns="">
            <p:pic>
              <p:nvPicPr>
                <p:cNvPr id="9" name="インク 8">
                  <a:extLst>
                    <a:ext uri="{FF2B5EF4-FFF2-40B4-BE49-F238E27FC236}">
                      <a16:creationId xmlns:a16="http://schemas.microsoft.com/office/drawing/2014/main" id="{51D0A67C-1AD2-82A5-D9AC-E79A5A02887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72520" y="3478400"/>
                  <a:ext cx="271440" cy="231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0445890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155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D7A9CF-3AC9-8844-870E-CAC24A82285E}"/>
              </a:ext>
            </a:extLst>
          </p:cNvPr>
          <p:cNvSpPr txBox="1"/>
          <p:nvPr/>
        </p:nvSpPr>
        <p:spPr>
          <a:xfrm>
            <a:off x="441285" y="558903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endParaRPr kumimoji="1" lang="ja-JP" altLang="en-US"/>
          </a:p>
        </p:txBody>
      </p:sp>
      <p:pic>
        <p:nvPicPr>
          <p:cNvPr id="2" name="コンテンツ プレースホルダー 5">
            <a:extLst>
              <a:ext uri="{FF2B5EF4-FFF2-40B4-BE49-F238E27FC236}">
                <a16:creationId xmlns:a16="http://schemas.microsoft.com/office/drawing/2014/main" id="{DE15617F-F449-52CA-B7F5-A1878A1C4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437" y="2372121"/>
            <a:ext cx="2459714" cy="2113757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7454F14-D404-EC38-8279-B18BBD8B4C19}"/>
              </a:ext>
            </a:extLst>
          </p:cNvPr>
          <p:cNvGrpSpPr/>
          <p:nvPr/>
        </p:nvGrpSpPr>
        <p:grpSpPr>
          <a:xfrm>
            <a:off x="1094880" y="2941280"/>
            <a:ext cx="2157120" cy="1271520"/>
            <a:chOff x="1094880" y="2941280"/>
            <a:chExt cx="2157120" cy="127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インク 6">
                  <a:extLst>
                    <a:ext uri="{FF2B5EF4-FFF2-40B4-BE49-F238E27FC236}">
                      <a16:creationId xmlns:a16="http://schemas.microsoft.com/office/drawing/2014/main" id="{CC31860F-5AF3-FB49-05EC-649E276F1386}"/>
                    </a:ext>
                  </a:extLst>
                </p14:cNvPr>
                <p14:cNvContentPartPr/>
                <p14:nvPr/>
              </p14:nvContentPartPr>
              <p14:xfrm>
                <a:off x="1094880" y="2941280"/>
                <a:ext cx="2157120" cy="1271520"/>
              </p14:xfrm>
            </p:contentPart>
          </mc:Choice>
          <mc:Fallback xmlns="">
            <p:pic>
              <p:nvPicPr>
                <p:cNvPr id="7" name="インク 6">
                  <a:extLst>
                    <a:ext uri="{FF2B5EF4-FFF2-40B4-BE49-F238E27FC236}">
                      <a16:creationId xmlns:a16="http://schemas.microsoft.com/office/drawing/2014/main" id="{CC31860F-5AF3-FB49-05EC-649E276F138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86240" y="2932640"/>
                  <a:ext cx="2174760" cy="12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インク 7">
                  <a:extLst>
                    <a:ext uri="{FF2B5EF4-FFF2-40B4-BE49-F238E27FC236}">
                      <a16:creationId xmlns:a16="http://schemas.microsoft.com/office/drawing/2014/main" id="{27BCF719-8E98-CC2D-D91A-9495E1150F12}"/>
                    </a:ext>
                  </a:extLst>
                </p14:cNvPr>
                <p14:cNvContentPartPr/>
                <p14:nvPr/>
              </p14:nvContentPartPr>
              <p14:xfrm>
                <a:off x="1768800" y="3453560"/>
                <a:ext cx="195480" cy="310320"/>
              </p14:xfrm>
            </p:contentPart>
          </mc:Choice>
          <mc:Fallback xmlns="">
            <p:pic>
              <p:nvPicPr>
                <p:cNvPr id="8" name="インク 7">
                  <a:extLst>
                    <a:ext uri="{FF2B5EF4-FFF2-40B4-BE49-F238E27FC236}">
                      <a16:creationId xmlns:a16="http://schemas.microsoft.com/office/drawing/2014/main" id="{27BCF719-8E98-CC2D-D91A-9495E1150F1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59800" y="3444560"/>
                  <a:ext cx="21312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インク 8">
                  <a:extLst>
                    <a:ext uri="{FF2B5EF4-FFF2-40B4-BE49-F238E27FC236}">
                      <a16:creationId xmlns:a16="http://schemas.microsoft.com/office/drawing/2014/main" id="{51D0A67C-1AD2-82A5-D9AC-E79A5A02887D}"/>
                    </a:ext>
                  </a:extLst>
                </p14:cNvPr>
                <p14:cNvContentPartPr/>
                <p14:nvPr/>
              </p14:nvContentPartPr>
              <p14:xfrm>
                <a:off x="2381520" y="3487400"/>
                <a:ext cx="253800" cy="213840"/>
              </p14:xfrm>
            </p:contentPart>
          </mc:Choice>
          <mc:Fallback xmlns="">
            <p:pic>
              <p:nvPicPr>
                <p:cNvPr id="9" name="インク 8">
                  <a:extLst>
                    <a:ext uri="{FF2B5EF4-FFF2-40B4-BE49-F238E27FC236}">
                      <a16:creationId xmlns:a16="http://schemas.microsoft.com/office/drawing/2014/main" id="{51D0A67C-1AD2-82A5-D9AC-E79A5A02887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72520" y="3478400"/>
                  <a:ext cx="271440" cy="231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41CF88-32AA-8EC4-D7FC-D3ECA9C72F5D}"/>
              </a:ext>
            </a:extLst>
          </p:cNvPr>
          <p:cNvSpPr txBox="1"/>
          <p:nvPr/>
        </p:nvSpPr>
        <p:spPr>
          <a:xfrm>
            <a:off x="4225885" y="55890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デジタル</a:t>
            </a:r>
          </a:p>
        </p:txBody>
      </p:sp>
    </p:spTree>
    <p:extLst>
      <p:ext uri="{BB962C8B-B14F-4D97-AF65-F5344CB8AC3E}">
        <p14:creationId xmlns:p14="http://schemas.microsoft.com/office/powerpoint/2010/main" val="97414569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156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D7A9CF-3AC9-8844-870E-CAC24A82285E}"/>
              </a:ext>
            </a:extLst>
          </p:cNvPr>
          <p:cNvSpPr txBox="1"/>
          <p:nvPr/>
        </p:nvSpPr>
        <p:spPr>
          <a:xfrm>
            <a:off x="441285" y="558903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7454F14-D404-EC38-8279-B18BBD8B4C19}"/>
              </a:ext>
            </a:extLst>
          </p:cNvPr>
          <p:cNvGrpSpPr/>
          <p:nvPr/>
        </p:nvGrpSpPr>
        <p:grpSpPr>
          <a:xfrm>
            <a:off x="1094880" y="2941280"/>
            <a:ext cx="2157120" cy="1271520"/>
            <a:chOff x="1094880" y="2941280"/>
            <a:chExt cx="2157120" cy="127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" name="インク 6">
                  <a:extLst>
                    <a:ext uri="{FF2B5EF4-FFF2-40B4-BE49-F238E27FC236}">
                      <a16:creationId xmlns:a16="http://schemas.microsoft.com/office/drawing/2014/main" id="{CC31860F-5AF3-FB49-05EC-649E276F1386}"/>
                    </a:ext>
                  </a:extLst>
                </p14:cNvPr>
                <p14:cNvContentPartPr/>
                <p14:nvPr/>
              </p14:nvContentPartPr>
              <p14:xfrm>
                <a:off x="1094880" y="2941280"/>
                <a:ext cx="2157120" cy="1271520"/>
              </p14:xfrm>
            </p:contentPart>
          </mc:Choice>
          <mc:Fallback xmlns="">
            <p:pic>
              <p:nvPicPr>
                <p:cNvPr id="7" name="インク 6">
                  <a:extLst>
                    <a:ext uri="{FF2B5EF4-FFF2-40B4-BE49-F238E27FC236}">
                      <a16:creationId xmlns:a16="http://schemas.microsoft.com/office/drawing/2014/main" id="{CC31860F-5AF3-FB49-05EC-649E276F138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86240" y="2932640"/>
                  <a:ext cx="2174760" cy="12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インク 7">
                  <a:extLst>
                    <a:ext uri="{FF2B5EF4-FFF2-40B4-BE49-F238E27FC236}">
                      <a16:creationId xmlns:a16="http://schemas.microsoft.com/office/drawing/2014/main" id="{27BCF719-8E98-CC2D-D91A-9495E1150F12}"/>
                    </a:ext>
                  </a:extLst>
                </p14:cNvPr>
                <p14:cNvContentPartPr/>
                <p14:nvPr/>
              </p14:nvContentPartPr>
              <p14:xfrm>
                <a:off x="1768800" y="3453560"/>
                <a:ext cx="195480" cy="310320"/>
              </p14:xfrm>
            </p:contentPart>
          </mc:Choice>
          <mc:Fallback xmlns="">
            <p:pic>
              <p:nvPicPr>
                <p:cNvPr id="8" name="インク 7">
                  <a:extLst>
                    <a:ext uri="{FF2B5EF4-FFF2-40B4-BE49-F238E27FC236}">
                      <a16:creationId xmlns:a16="http://schemas.microsoft.com/office/drawing/2014/main" id="{27BCF719-8E98-CC2D-D91A-9495E1150F1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59800" y="3444560"/>
                  <a:ext cx="21312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インク 8">
                  <a:extLst>
                    <a:ext uri="{FF2B5EF4-FFF2-40B4-BE49-F238E27FC236}">
                      <a16:creationId xmlns:a16="http://schemas.microsoft.com/office/drawing/2014/main" id="{51D0A67C-1AD2-82A5-D9AC-E79A5A02887D}"/>
                    </a:ext>
                  </a:extLst>
                </p14:cNvPr>
                <p14:cNvContentPartPr/>
                <p14:nvPr/>
              </p14:nvContentPartPr>
              <p14:xfrm>
                <a:off x="2381520" y="3487400"/>
                <a:ext cx="253800" cy="213840"/>
              </p14:xfrm>
            </p:contentPart>
          </mc:Choice>
          <mc:Fallback xmlns="">
            <p:pic>
              <p:nvPicPr>
                <p:cNvPr id="9" name="インク 8">
                  <a:extLst>
                    <a:ext uri="{FF2B5EF4-FFF2-40B4-BE49-F238E27FC236}">
                      <a16:creationId xmlns:a16="http://schemas.microsoft.com/office/drawing/2014/main" id="{51D0A67C-1AD2-82A5-D9AC-E79A5A02887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72520" y="3478400"/>
                  <a:ext cx="271440" cy="231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8386112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157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D7A9CF-3AC9-8844-870E-CAC24A82285E}"/>
              </a:ext>
            </a:extLst>
          </p:cNvPr>
          <p:cNvSpPr txBox="1"/>
          <p:nvPr/>
        </p:nvSpPr>
        <p:spPr>
          <a:xfrm>
            <a:off x="441285" y="558903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endParaRPr kumimoji="1" lang="ja-JP" altLang="en-US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7454F14-D404-EC38-8279-B18BBD8B4C19}"/>
              </a:ext>
            </a:extLst>
          </p:cNvPr>
          <p:cNvGrpSpPr/>
          <p:nvPr/>
        </p:nvGrpSpPr>
        <p:grpSpPr>
          <a:xfrm>
            <a:off x="1094880" y="2941280"/>
            <a:ext cx="2157120" cy="1271520"/>
            <a:chOff x="1094880" y="2941280"/>
            <a:chExt cx="2157120" cy="127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" name="インク 6">
                  <a:extLst>
                    <a:ext uri="{FF2B5EF4-FFF2-40B4-BE49-F238E27FC236}">
                      <a16:creationId xmlns:a16="http://schemas.microsoft.com/office/drawing/2014/main" id="{CC31860F-5AF3-FB49-05EC-649E276F1386}"/>
                    </a:ext>
                  </a:extLst>
                </p14:cNvPr>
                <p14:cNvContentPartPr/>
                <p14:nvPr/>
              </p14:nvContentPartPr>
              <p14:xfrm>
                <a:off x="1094880" y="2941280"/>
                <a:ext cx="2157120" cy="1271520"/>
              </p14:xfrm>
            </p:contentPart>
          </mc:Choice>
          <mc:Fallback xmlns="">
            <p:pic>
              <p:nvPicPr>
                <p:cNvPr id="7" name="インク 6">
                  <a:extLst>
                    <a:ext uri="{FF2B5EF4-FFF2-40B4-BE49-F238E27FC236}">
                      <a16:creationId xmlns:a16="http://schemas.microsoft.com/office/drawing/2014/main" id="{CC31860F-5AF3-FB49-05EC-649E276F138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86240" y="2932640"/>
                  <a:ext cx="2174760" cy="12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インク 7">
                  <a:extLst>
                    <a:ext uri="{FF2B5EF4-FFF2-40B4-BE49-F238E27FC236}">
                      <a16:creationId xmlns:a16="http://schemas.microsoft.com/office/drawing/2014/main" id="{27BCF719-8E98-CC2D-D91A-9495E1150F12}"/>
                    </a:ext>
                  </a:extLst>
                </p14:cNvPr>
                <p14:cNvContentPartPr/>
                <p14:nvPr/>
              </p14:nvContentPartPr>
              <p14:xfrm>
                <a:off x="1768800" y="3453560"/>
                <a:ext cx="195480" cy="310320"/>
              </p14:xfrm>
            </p:contentPart>
          </mc:Choice>
          <mc:Fallback xmlns="">
            <p:pic>
              <p:nvPicPr>
                <p:cNvPr id="8" name="インク 7">
                  <a:extLst>
                    <a:ext uri="{FF2B5EF4-FFF2-40B4-BE49-F238E27FC236}">
                      <a16:creationId xmlns:a16="http://schemas.microsoft.com/office/drawing/2014/main" id="{27BCF719-8E98-CC2D-D91A-9495E1150F1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59800" y="3444560"/>
                  <a:ext cx="21312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インク 8">
                  <a:extLst>
                    <a:ext uri="{FF2B5EF4-FFF2-40B4-BE49-F238E27FC236}">
                      <a16:creationId xmlns:a16="http://schemas.microsoft.com/office/drawing/2014/main" id="{51D0A67C-1AD2-82A5-D9AC-E79A5A02887D}"/>
                    </a:ext>
                  </a:extLst>
                </p14:cNvPr>
                <p14:cNvContentPartPr/>
                <p14:nvPr/>
              </p14:nvContentPartPr>
              <p14:xfrm>
                <a:off x="2381520" y="3487400"/>
                <a:ext cx="253800" cy="213840"/>
              </p14:xfrm>
            </p:contentPart>
          </mc:Choice>
          <mc:Fallback xmlns="">
            <p:pic>
              <p:nvPicPr>
                <p:cNvPr id="9" name="インク 8">
                  <a:extLst>
                    <a:ext uri="{FF2B5EF4-FFF2-40B4-BE49-F238E27FC236}">
                      <a16:creationId xmlns:a16="http://schemas.microsoft.com/office/drawing/2014/main" id="{51D0A67C-1AD2-82A5-D9AC-E79A5A02887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72520" y="3478400"/>
                  <a:ext cx="271440" cy="2314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348881CD-C5CD-FFBA-F01C-F9A33DB1A9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5798" y="2566876"/>
            <a:ext cx="2489200" cy="211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4371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158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D7A9CF-3AC9-8844-870E-CAC24A82285E}"/>
              </a:ext>
            </a:extLst>
          </p:cNvPr>
          <p:cNvSpPr txBox="1"/>
          <p:nvPr/>
        </p:nvSpPr>
        <p:spPr>
          <a:xfrm>
            <a:off x="441285" y="558903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endParaRPr kumimoji="1" lang="ja-JP" altLang="en-US"/>
          </a:p>
        </p:txBody>
      </p:sp>
      <p:pic>
        <p:nvPicPr>
          <p:cNvPr id="2" name="コンテンツ プレースホルダー 5">
            <a:extLst>
              <a:ext uri="{FF2B5EF4-FFF2-40B4-BE49-F238E27FC236}">
                <a16:creationId xmlns:a16="http://schemas.microsoft.com/office/drawing/2014/main" id="{DE15617F-F449-52CA-B7F5-A1878A1C4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437" y="2372121"/>
            <a:ext cx="2459714" cy="2113757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7454F14-D404-EC38-8279-B18BBD8B4C19}"/>
              </a:ext>
            </a:extLst>
          </p:cNvPr>
          <p:cNvGrpSpPr/>
          <p:nvPr/>
        </p:nvGrpSpPr>
        <p:grpSpPr>
          <a:xfrm>
            <a:off x="1094880" y="2941280"/>
            <a:ext cx="2157120" cy="1271520"/>
            <a:chOff x="1094880" y="2941280"/>
            <a:chExt cx="2157120" cy="127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インク 6">
                  <a:extLst>
                    <a:ext uri="{FF2B5EF4-FFF2-40B4-BE49-F238E27FC236}">
                      <a16:creationId xmlns:a16="http://schemas.microsoft.com/office/drawing/2014/main" id="{CC31860F-5AF3-FB49-05EC-649E276F1386}"/>
                    </a:ext>
                  </a:extLst>
                </p14:cNvPr>
                <p14:cNvContentPartPr/>
                <p14:nvPr/>
              </p14:nvContentPartPr>
              <p14:xfrm>
                <a:off x="1094880" y="2941280"/>
                <a:ext cx="2157120" cy="1271520"/>
              </p14:xfrm>
            </p:contentPart>
          </mc:Choice>
          <mc:Fallback xmlns="">
            <p:pic>
              <p:nvPicPr>
                <p:cNvPr id="7" name="インク 6">
                  <a:extLst>
                    <a:ext uri="{FF2B5EF4-FFF2-40B4-BE49-F238E27FC236}">
                      <a16:creationId xmlns:a16="http://schemas.microsoft.com/office/drawing/2014/main" id="{CC31860F-5AF3-FB49-05EC-649E276F138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86240" y="2932640"/>
                  <a:ext cx="2174760" cy="12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インク 7">
                  <a:extLst>
                    <a:ext uri="{FF2B5EF4-FFF2-40B4-BE49-F238E27FC236}">
                      <a16:creationId xmlns:a16="http://schemas.microsoft.com/office/drawing/2014/main" id="{27BCF719-8E98-CC2D-D91A-9495E1150F12}"/>
                    </a:ext>
                  </a:extLst>
                </p14:cNvPr>
                <p14:cNvContentPartPr/>
                <p14:nvPr/>
              </p14:nvContentPartPr>
              <p14:xfrm>
                <a:off x="1768800" y="3453560"/>
                <a:ext cx="195480" cy="310320"/>
              </p14:xfrm>
            </p:contentPart>
          </mc:Choice>
          <mc:Fallback xmlns="">
            <p:pic>
              <p:nvPicPr>
                <p:cNvPr id="8" name="インク 7">
                  <a:extLst>
                    <a:ext uri="{FF2B5EF4-FFF2-40B4-BE49-F238E27FC236}">
                      <a16:creationId xmlns:a16="http://schemas.microsoft.com/office/drawing/2014/main" id="{27BCF719-8E98-CC2D-D91A-9495E1150F1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59800" y="3444560"/>
                  <a:ext cx="21312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インク 8">
                  <a:extLst>
                    <a:ext uri="{FF2B5EF4-FFF2-40B4-BE49-F238E27FC236}">
                      <a16:creationId xmlns:a16="http://schemas.microsoft.com/office/drawing/2014/main" id="{51D0A67C-1AD2-82A5-D9AC-E79A5A02887D}"/>
                    </a:ext>
                  </a:extLst>
                </p14:cNvPr>
                <p14:cNvContentPartPr/>
                <p14:nvPr/>
              </p14:nvContentPartPr>
              <p14:xfrm>
                <a:off x="2381520" y="3487400"/>
                <a:ext cx="253800" cy="213840"/>
              </p14:xfrm>
            </p:contentPart>
          </mc:Choice>
          <mc:Fallback xmlns="">
            <p:pic>
              <p:nvPicPr>
                <p:cNvPr id="9" name="インク 8">
                  <a:extLst>
                    <a:ext uri="{FF2B5EF4-FFF2-40B4-BE49-F238E27FC236}">
                      <a16:creationId xmlns:a16="http://schemas.microsoft.com/office/drawing/2014/main" id="{51D0A67C-1AD2-82A5-D9AC-E79A5A02887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72520" y="3478400"/>
                  <a:ext cx="271440" cy="231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41CF88-32AA-8EC4-D7FC-D3ECA9C72F5D}"/>
              </a:ext>
            </a:extLst>
          </p:cNvPr>
          <p:cNvSpPr txBox="1"/>
          <p:nvPr/>
        </p:nvSpPr>
        <p:spPr>
          <a:xfrm>
            <a:off x="4225885" y="55890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デジタル</a:t>
            </a:r>
          </a:p>
        </p:txBody>
      </p:sp>
    </p:spTree>
    <p:extLst>
      <p:ext uri="{BB962C8B-B14F-4D97-AF65-F5344CB8AC3E}">
        <p14:creationId xmlns:p14="http://schemas.microsoft.com/office/powerpoint/2010/main" val="125167894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159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904D74-FA8D-7243-8AB0-B9FA7EAE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D7A9CF-3AC9-8844-870E-CAC24A82285E}"/>
              </a:ext>
            </a:extLst>
          </p:cNvPr>
          <p:cNvSpPr txBox="1"/>
          <p:nvPr/>
        </p:nvSpPr>
        <p:spPr>
          <a:xfrm>
            <a:off x="441285" y="5589032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ja-JP" altLang="en-US"/>
              <a:t>リアルに存在・写真ではない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4684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5B50FB7-F87F-A6F0-E6C3-3B678AB43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B175494-5F68-B8FD-AB75-59728BABB2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3E66CFD9-5766-9FB0-F642-97027668A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4974310-3352-864C-1520-135C6C515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4444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57D318C2-A740-3D4A-9E05-546627D63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39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160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904D74-FA8D-7243-8AB0-B9FA7EAE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20F65C-0035-144F-BBAE-CAB1518D7B2F}"/>
              </a:ext>
            </a:extLst>
          </p:cNvPr>
          <p:cNvSpPr txBox="1"/>
          <p:nvPr/>
        </p:nvSpPr>
        <p:spPr>
          <a:xfrm>
            <a:off x="441285" y="5589032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ja-JP" altLang="en-US"/>
              <a:t>リアルに存在・写真ではない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04ED88-8A33-0642-812A-1169C422782C}"/>
              </a:ext>
            </a:extLst>
          </p:cNvPr>
          <p:cNvSpPr txBox="1"/>
          <p:nvPr/>
        </p:nvSpPr>
        <p:spPr>
          <a:xfrm>
            <a:off x="4720802" y="57275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標本化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73B07E8-4F86-67C6-88B3-1194008EF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66528564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57D318C2-A740-3D4A-9E05-546627D63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39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9A982A6-7A38-ED42-ABFF-647CB7BBB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806" y="1720155"/>
            <a:ext cx="2796943" cy="371847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161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904D74-FA8D-7243-8AB0-B9FA7EAE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20F65C-0035-144F-BBAE-CAB1518D7B2F}"/>
              </a:ext>
            </a:extLst>
          </p:cNvPr>
          <p:cNvSpPr txBox="1"/>
          <p:nvPr/>
        </p:nvSpPr>
        <p:spPr>
          <a:xfrm>
            <a:off x="441285" y="5589032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ja-JP" altLang="en-US"/>
              <a:t>リアルに存在・写真ではない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04ED88-8A33-0642-812A-1169C422782C}"/>
              </a:ext>
            </a:extLst>
          </p:cNvPr>
          <p:cNvSpPr txBox="1"/>
          <p:nvPr/>
        </p:nvSpPr>
        <p:spPr>
          <a:xfrm>
            <a:off x="4720802" y="57275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標本化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A02E26D-75CC-23EC-8BE3-D9BF90B69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4572792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57D318C2-A740-3D4A-9E05-546627D63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39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9A982A6-7A38-ED42-ABFF-647CB7BBB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806" y="1720155"/>
            <a:ext cx="2796943" cy="371847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162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904D74-FA8D-7243-8AB0-B9FA7EAE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20F65C-0035-144F-BBAE-CAB1518D7B2F}"/>
              </a:ext>
            </a:extLst>
          </p:cNvPr>
          <p:cNvSpPr txBox="1"/>
          <p:nvPr/>
        </p:nvSpPr>
        <p:spPr>
          <a:xfrm>
            <a:off x="441285" y="5589032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ja-JP" altLang="en-US"/>
              <a:t>リアルに存在・写真ではない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04ED88-8A33-0642-812A-1169C422782C}"/>
              </a:ext>
            </a:extLst>
          </p:cNvPr>
          <p:cNvSpPr txBox="1"/>
          <p:nvPr/>
        </p:nvSpPr>
        <p:spPr>
          <a:xfrm>
            <a:off x="4720802" y="57275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標本化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139092C-D4D0-3F4E-866E-62C133D45EF0}"/>
              </a:ext>
            </a:extLst>
          </p:cNvPr>
          <p:cNvGrpSpPr/>
          <p:nvPr/>
        </p:nvGrpSpPr>
        <p:grpSpPr>
          <a:xfrm>
            <a:off x="3792453" y="1758575"/>
            <a:ext cx="2729398" cy="45719"/>
            <a:chOff x="3792453" y="1615588"/>
            <a:chExt cx="2729398" cy="45719"/>
          </a:xfrm>
        </p:grpSpPr>
        <p:sp>
          <p:nvSpPr>
            <p:cNvPr id="2" name="円/楕円 1">
              <a:extLst>
                <a:ext uri="{FF2B5EF4-FFF2-40B4-BE49-F238E27FC236}">
                  <a16:creationId xmlns:a16="http://schemas.microsoft.com/office/drawing/2014/main" id="{09ADC936-3318-3949-8F11-6E41F1EEC13B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円/楕円 10">
              <a:extLst>
                <a:ext uri="{FF2B5EF4-FFF2-40B4-BE49-F238E27FC236}">
                  <a16:creationId xmlns:a16="http://schemas.microsoft.com/office/drawing/2014/main" id="{D0446B64-CCCF-5C42-B0D8-989E368F23F8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円/楕円 15">
              <a:extLst>
                <a:ext uri="{FF2B5EF4-FFF2-40B4-BE49-F238E27FC236}">
                  <a16:creationId xmlns:a16="http://schemas.microsoft.com/office/drawing/2014/main" id="{50C0994D-0AF7-F145-B2CD-3D67786DC2AF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円/楕円 16">
              <a:extLst>
                <a:ext uri="{FF2B5EF4-FFF2-40B4-BE49-F238E27FC236}">
                  <a16:creationId xmlns:a16="http://schemas.microsoft.com/office/drawing/2014/main" id="{E50020F4-DBB3-5C4A-A83F-3AEC6CBAC168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円/楕円 22">
              <a:extLst>
                <a:ext uri="{FF2B5EF4-FFF2-40B4-BE49-F238E27FC236}">
                  <a16:creationId xmlns:a16="http://schemas.microsoft.com/office/drawing/2014/main" id="{F726D74A-7AAF-4745-B69A-BF1611EBA22A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円/楕円 23">
              <a:extLst>
                <a:ext uri="{FF2B5EF4-FFF2-40B4-BE49-F238E27FC236}">
                  <a16:creationId xmlns:a16="http://schemas.microsoft.com/office/drawing/2014/main" id="{F1B059E2-BF73-BA4C-8A14-04E1247A9F43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円/楕円 24">
              <a:extLst>
                <a:ext uri="{FF2B5EF4-FFF2-40B4-BE49-F238E27FC236}">
                  <a16:creationId xmlns:a16="http://schemas.microsoft.com/office/drawing/2014/main" id="{857B3ACA-A622-D442-9802-658CAD20B50F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円/楕円 25">
              <a:extLst>
                <a:ext uri="{FF2B5EF4-FFF2-40B4-BE49-F238E27FC236}">
                  <a16:creationId xmlns:a16="http://schemas.microsoft.com/office/drawing/2014/main" id="{D3908BF8-5FAB-DC45-BC11-34D730B3A8FB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円/楕円 26">
              <a:extLst>
                <a:ext uri="{FF2B5EF4-FFF2-40B4-BE49-F238E27FC236}">
                  <a16:creationId xmlns:a16="http://schemas.microsoft.com/office/drawing/2014/main" id="{7BB998B5-E575-0046-921A-3BE09650D01C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" name="円/楕円 27">
              <a:extLst>
                <a:ext uri="{FF2B5EF4-FFF2-40B4-BE49-F238E27FC236}">
                  <a16:creationId xmlns:a16="http://schemas.microsoft.com/office/drawing/2014/main" id="{03318F71-6F23-3F40-9979-921686D4428D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" name="円/楕円 28">
              <a:extLst>
                <a:ext uri="{FF2B5EF4-FFF2-40B4-BE49-F238E27FC236}">
                  <a16:creationId xmlns:a16="http://schemas.microsoft.com/office/drawing/2014/main" id="{78ED42FB-98AD-1245-8880-F8819A0161A3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円/楕円 29">
              <a:extLst>
                <a:ext uri="{FF2B5EF4-FFF2-40B4-BE49-F238E27FC236}">
                  <a16:creationId xmlns:a16="http://schemas.microsoft.com/office/drawing/2014/main" id="{4D388E81-2C19-0644-B50D-B6483CAA83EE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円/楕円 30">
              <a:extLst>
                <a:ext uri="{FF2B5EF4-FFF2-40B4-BE49-F238E27FC236}">
                  <a16:creationId xmlns:a16="http://schemas.microsoft.com/office/drawing/2014/main" id="{8688AAD6-A128-A848-9C08-B588B52DCC62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" name="円/楕円 31">
              <a:extLst>
                <a:ext uri="{FF2B5EF4-FFF2-40B4-BE49-F238E27FC236}">
                  <a16:creationId xmlns:a16="http://schemas.microsoft.com/office/drawing/2014/main" id="{AF3BC8DF-A1AB-7D43-A30B-570CE34C26DB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" name="円/楕円 32">
              <a:extLst>
                <a:ext uri="{FF2B5EF4-FFF2-40B4-BE49-F238E27FC236}">
                  <a16:creationId xmlns:a16="http://schemas.microsoft.com/office/drawing/2014/main" id="{9C887439-01CE-A548-85F6-74735CEDF0CA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" name="円/楕円 33">
              <a:extLst>
                <a:ext uri="{FF2B5EF4-FFF2-40B4-BE49-F238E27FC236}">
                  <a16:creationId xmlns:a16="http://schemas.microsoft.com/office/drawing/2014/main" id="{E5322239-F53D-C54A-B8F7-814D02C0AAA5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" name="円/楕円 36">
              <a:extLst>
                <a:ext uri="{FF2B5EF4-FFF2-40B4-BE49-F238E27FC236}">
                  <a16:creationId xmlns:a16="http://schemas.microsoft.com/office/drawing/2014/main" id="{9BD4C866-524A-1045-A579-69329895EEE2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" name="円/楕円 37">
              <a:extLst>
                <a:ext uri="{FF2B5EF4-FFF2-40B4-BE49-F238E27FC236}">
                  <a16:creationId xmlns:a16="http://schemas.microsoft.com/office/drawing/2014/main" id="{32FFB541-B60B-CD48-A178-843E92AF759D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" name="円/楕円 38">
              <a:extLst>
                <a:ext uri="{FF2B5EF4-FFF2-40B4-BE49-F238E27FC236}">
                  <a16:creationId xmlns:a16="http://schemas.microsoft.com/office/drawing/2014/main" id="{A1EEE204-7AB9-6C42-A67B-D7C2B1A32BD2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円/楕円 39">
              <a:extLst>
                <a:ext uri="{FF2B5EF4-FFF2-40B4-BE49-F238E27FC236}">
                  <a16:creationId xmlns:a16="http://schemas.microsoft.com/office/drawing/2014/main" id="{14C74BF3-2436-3043-B7A7-7D72120FD276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円/楕円 40">
              <a:extLst>
                <a:ext uri="{FF2B5EF4-FFF2-40B4-BE49-F238E27FC236}">
                  <a16:creationId xmlns:a16="http://schemas.microsoft.com/office/drawing/2014/main" id="{0B679CBC-FCC4-E74A-AC09-A5D8505DDB48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円/楕円 41">
              <a:extLst>
                <a:ext uri="{FF2B5EF4-FFF2-40B4-BE49-F238E27FC236}">
                  <a16:creationId xmlns:a16="http://schemas.microsoft.com/office/drawing/2014/main" id="{BA513051-A369-3344-BBBD-275AA366BF08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" name="円/楕円 42">
              <a:extLst>
                <a:ext uri="{FF2B5EF4-FFF2-40B4-BE49-F238E27FC236}">
                  <a16:creationId xmlns:a16="http://schemas.microsoft.com/office/drawing/2014/main" id="{1E0FB2CE-9EEE-9747-BE67-35394F1D593E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" name="円/楕円 43">
              <a:extLst>
                <a:ext uri="{FF2B5EF4-FFF2-40B4-BE49-F238E27FC236}">
                  <a16:creationId xmlns:a16="http://schemas.microsoft.com/office/drawing/2014/main" id="{CAFEAEDE-96A6-7C44-940A-A1AB39933031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" name="円/楕円 44">
              <a:extLst>
                <a:ext uri="{FF2B5EF4-FFF2-40B4-BE49-F238E27FC236}">
                  <a16:creationId xmlns:a16="http://schemas.microsoft.com/office/drawing/2014/main" id="{3C307B52-EFA8-7A4A-95A4-08B291713F28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円/楕円 45">
              <a:extLst>
                <a:ext uri="{FF2B5EF4-FFF2-40B4-BE49-F238E27FC236}">
                  <a16:creationId xmlns:a16="http://schemas.microsoft.com/office/drawing/2014/main" id="{8BD2D454-DF4B-3D48-B3BC-620B01E86CE9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" name="円/楕円 46">
              <a:extLst>
                <a:ext uri="{FF2B5EF4-FFF2-40B4-BE49-F238E27FC236}">
                  <a16:creationId xmlns:a16="http://schemas.microsoft.com/office/drawing/2014/main" id="{86FF7DF8-12D0-8F4D-9940-0E24304B923B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円/楕円 47">
              <a:extLst>
                <a:ext uri="{FF2B5EF4-FFF2-40B4-BE49-F238E27FC236}">
                  <a16:creationId xmlns:a16="http://schemas.microsoft.com/office/drawing/2014/main" id="{1B6486E0-7C65-8440-BFFA-024DCED10E90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円/楕円 48">
              <a:extLst>
                <a:ext uri="{FF2B5EF4-FFF2-40B4-BE49-F238E27FC236}">
                  <a16:creationId xmlns:a16="http://schemas.microsoft.com/office/drawing/2014/main" id="{FD601552-1A73-0540-B34E-2050CCB1D3E4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" name="円/楕円 49">
              <a:extLst>
                <a:ext uri="{FF2B5EF4-FFF2-40B4-BE49-F238E27FC236}">
                  <a16:creationId xmlns:a16="http://schemas.microsoft.com/office/drawing/2014/main" id="{F06D5722-C6D0-2443-919C-F3659FA11212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2D1E73B8-84C3-CE4E-AA27-66818133158E}"/>
              </a:ext>
            </a:extLst>
          </p:cNvPr>
          <p:cNvGrpSpPr/>
          <p:nvPr/>
        </p:nvGrpSpPr>
        <p:grpSpPr>
          <a:xfrm>
            <a:off x="3792453" y="1851119"/>
            <a:ext cx="2729398" cy="45719"/>
            <a:chOff x="3792453" y="1615588"/>
            <a:chExt cx="2729398" cy="45719"/>
          </a:xfrm>
        </p:grpSpPr>
        <p:sp>
          <p:nvSpPr>
            <p:cNvPr id="52" name="円/楕円 51">
              <a:extLst>
                <a:ext uri="{FF2B5EF4-FFF2-40B4-BE49-F238E27FC236}">
                  <a16:creationId xmlns:a16="http://schemas.microsoft.com/office/drawing/2014/main" id="{A7981DB2-5FF5-BC4B-880E-F9D8EC6FC8F8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" name="円/楕円 52">
              <a:extLst>
                <a:ext uri="{FF2B5EF4-FFF2-40B4-BE49-F238E27FC236}">
                  <a16:creationId xmlns:a16="http://schemas.microsoft.com/office/drawing/2014/main" id="{167801E1-9161-8744-A46E-4BEA7FF80224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" name="円/楕円 53">
              <a:extLst>
                <a:ext uri="{FF2B5EF4-FFF2-40B4-BE49-F238E27FC236}">
                  <a16:creationId xmlns:a16="http://schemas.microsoft.com/office/drawing/2014/main" id="{6C87B152-5111-1247-8747-0B57A80827BA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" name="円/楕円 54">
              <a:extLst>
                <a:ext uri="{FF2B5EF4-FFF2-40B4-BE49-F238E27FC236}">
                  <a16:creationId xmlns:a16="http://schemas.microsoft.com/office/drawing/2014/main" id="{ACE7187D-F93C-9E41-ADAC-B460BDD18B2E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" name="円/楕円 55">
              <a:extLst>
                <a:ext uri="{FF2B5EF4-FFF2-40B4-BE49-F238E27FC236}">
                  <a16:creationId xmlns:a16="http://schemas.microsoft.com/office/drawing/2014/main" id="{7BC48EA8-4CE1-C844-812A-E8CFA64BC208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" name="円/楕円 56">
              <a:extLst>
                <a:ext uri="{FF2B5EF4-FFF2-40B4-BE49-F238E27FC236}">
                  <a16:creationId xmlns:a16="http://schemas.microsoft.com/office/drawing/2014/main" id="{FA618260-48B8-5746-8017-EDD96FAD276A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" name="円/楕円 57">
              <a:extLst>
                <a:ext uri="{FF2B5EF4-FFF2-40B4-BE49-F238E27FC236}">
                  <a16:creationId xmlns:a16="http://schemas.microsoft.com/office/drawing/2014/main" id="{F15BED29-08ED-4C4C-8C0E-31AF6673EFE3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" name="円/楕円 58">
              <a:extLst>
                <a:ext uri="{FF2B5EF4-FFF2-40B4-BE49-F238E27FC236}">
                  <a16:creationId xmlns:a16="http://schemas.microsoft.com/office/drawing/2014/main" id="{51EB8B58-7862-AD48-89B0-04024D2ECF5C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" name="円/楕円 59">
              <a:extLst>
                <a:ext uri="{FF2B5EF4-FFF2-40B4-BE49-F238E27FC236}">
                  <a16:creationId xmlns:a16="http://schemas.microsoft.com/office/drawing/2014/main" id="{74605B82-3CFB-104E-A896-5E874D4236A1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" name="円/楕円 60">
              <a:extLst>
                <a:ext uri="{FF2B5EF4-FFF2-40B4-BE49-F238E27FC236}">
                  <a16:creationId xmlns:a16="http://schemas.microsoft.com/office/drawing/2014/main" id="{E18621CC-7F3F-0A45-8C45-24B5C588032A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" name="円/楕円 61">
              <a:extLst>
                <a:ext uri="{FF2B5EF4-FFF2-40B4-BE49-F238E27FC236}">
                  <a16:creationId xmlns:a16="http://schemas.microsoft.com/office/drawing/2014/main" id="{2C895D24-AAAF-864E-B784-0C6027197DB6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" name="円/楕円 62">
              <a:extLst>
                <a:ext uri="{FF2B5EF4-FFF2-40B4-BE49-F238E27FC236}">
                  <a16:creationId xmlns:a16="http://schemas.microsoft.com/office/drawing/2014/main" id="{6943F011-C9A1-8C4B-9F76-79B58F5A0378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" name="円/楕円 63">
              <a:extLst>
                <a:ext uri="{FF2B5EF4-FFF2-40B4-BE49-F238E27FC236}">
                  <a16:creationId xmlns:a16="http://schemas.microsoft.com/office/drawing/2014/main" id="{8C2F6A37-5789-894B-BCF7-568763E12ED6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" name="円/楕円 64">
              <a:extLst>
                <a:ext uri="{FF2B5EF4-FFF2-40B4-BE49-F238E27FC236}">
                  <a16:creationId xmlns:a16="http://schemas.microsoft.com/office/drawing/2014/main" id="{30A25AE6-6F85-2D49-9256-6684A59D6C37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" name="円/楕円 65">
              <a:extLst>
                <a:ext uri="{FF2B5EF4-FFF2-40B4-BE49-F238E27FC236}">
                  <a16:creationId xmlns:a16="http://schemas.microsoft.com/office/drawing/2014/main" id="{00C399A7-0860-1643-A781-939536DF242E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円/楕円 66">
              <a:extLst>
                <a:ext uri="{FF2B5EF4-FFF2-40B4-BE49-F238E27FC236}">
                  <a16:creationId xmlns:a16="http://schemas.microsoft.com/office/drawing/2014/main" id="{FA286508-9D84-C544-849E-7468954787A9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" name="円/楕円 67">
              <a:extLst>
                <a:ext uri="{FF2B5EF4-FFF2-40B4-BE49-F238E27FC236}">
                  <a16:creationId xmlns:a16="http://schemas.microsoft.com/office/drawing/2014/main" id="{D5FA9A55-F2C6-6D4D-A2AD-8683CF874634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円/楕円 68">
              <a:extLst>
                <a:ext uri="{FF2B5EF4-FFF2-40B4-BE49-F238E27FC236}">
                  <a16:creationId xmlns:a16="http://schemas.microsoft.com/office/drawing/2014/main" id="{6DBDA149-F212-8D4F-9584-08555B1E8BD0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" name="円/楕円 69">
              <a:extLst>
                <a:ext uri="{FF2B5EF4-FFF2-40B4-BE49-F238E27FC236}">
                  <a16:creationId xmlns:a16="http://schemas.microsoft.com/office/drawing/2014/main" id="{F70A3431-E6AC-D24C-B792-0A7BA5853DF4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円/楕円 70">
              <a:extLst>
                <a:ext uri="{FF2B5EF4-FFF2-40B4-BE49-F238E27FC236}">
                  <a16:creationId xmlns:a16="http://schemas.microsoft.com/office/drawing/2014/main" id="{9CC0C265-5353-564F-9B9D-19DBC00C0632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円/楕円 71">
              <a:extLst>
                <a:ext uri="{FF2B5EF4-FFF2-40B4-BE49-F238E27FC236}">
                  <a16:creationId xmlns:a16="http://schemas.microsoft.com/office/drawing/2014/main" id="{CB364780-5450-3547-8837-5E2E632A34C3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円/楕円 72">
              <a:extLst>
                <a:ext uri="{FF2B5EF4-FFF2-40B4-BE49-F238E27FC236}">
                  <a16:creationId xmlns:a16="http://schemas.microsoft.com/office/drawing/2014/main" id="{D4541A8C-5488-3941-954B-49A7BCA3A99D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" name="円/楕円 73">
              <a:extLst>
                <a:ext uri="{FF2B5EF4-FFF2-40B4-BE49-F238E27FC236}">
                  <a16:creationId xmlns:a16="http://schemas.microsoft.com/office/drawing/2014/main" id="{2A614A0E-9068-C04B-8F54-DE14D965A69E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円/楕円 74">
              <a:extLst>
                <a:ext uri="{FF2B5EF4-FFF2-40B4-BE49-F238E27FC236}">
                  <a16:creationId xmlns:a16="http://schemas.microsoft.com/office/drawing/2014/main" id="{E5983B61-3668-B649-B685-B65CBCDAF475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" name="円/楕円 75">
              <a:extLst>
                <a:ext uri="{FF2B5EF4-FFF2-40B4-BE49-F238E27FC236}">
                  <a16:creationId xmlns:a16="http://schemas.microsoft.com/office/drawing/2014/main" id="{17363409-D828-BF48-9056-B58F0662AAD1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" name="円/楕円 76">
              <a:extLst>
                <a:ext uri="{FF2B5EF4-FFF2-40B4-BE49-F238E27FC236}">
                  <a16:creationId xmlns:a16="http://schemas.microsoft.com/office/drawing/2014/main" id="{2D56FAA7-2335-654C-A716-035DAF383DE4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" name="円/楕円 77">
              <a:extLst>
                <a:ext uri="{FF2B5EF4-FFF2-40B4-BE49-F238E27FC236}">
                  <a16:creationId xmlns:a16="http://schemas.microsoft.com/office/drawing/2014/main" id="{8C344AA3-DE39-4B4D-92FE-78F3682E0FD2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" name="円/楕円 78">
              <a:extLst>
                <a:ext uri="{FF2B5EF4-FFF2-40B4-BE49-F238E27FC236}">
                  <a16:creationId xmlns:a16="http://schemas.microsoft.com/office/drawing/2014/main" id="{D778E651-3ABF-D242-BF4F-BA8B9BCEA889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" name="円/楕円 79">
              <a:extLst>
                <a:ext uri="{FF2B5EF4-FFF2-40B4-BE49-F238E27FC236}">
                  <a16:creationId xmlns:a16="http://schemas.microsoft.com/office/drawing/2014/main" id="{9D647108-BCF3-4C40-9E0C-29911CEB3F25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円/楕円 80">
              <a:extLst>
                <a:ext uri="{FF2B5EF4-FFF2-40B4-BE49-F238E27FC236}">
                  <a16:creationId xmlns:a16="http://schemas.microsoft.com/office/drawing/2014/main" id="{6607F0CA-3328-C74C-8010-C50EF6C2C129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E2849FE5-063E-7A49-B7A8-03C36B3F2FFF}"/>
              </a:ext>
            </a:extLst>
          </p:cNvPr>
          <p:cNvGrpSpPr/>
          <p:nvPr/>
        </p:nvGrpSpPr>
        <p:grpSpPr>
          <a:xfrm>
            <a:off x="3792453" y="1943663"/>
            <a:ext cx="2729398" cy="45719"/>
            <a:chOff x="3792453" y="1615588"/>
            <a:chExt cx="2729398" cy="45719"/>
          </a:xfrm>
        </p:grpSpPr>
        <p:sp>
          <p:nvSpPr>
            <p:cNvPr id="83" name="円/楕円 82">
              <a:extLst>
                <a:ext uri="{FF2B5EF4-FFF2-40B4-BE49-F238E27FC236}">
                  <a16:creationId xmlns:a16="http://schemas.microsoft.com/office/drawing/2014/main" id="{A0CFC3D6-448D-A841-91BB-2B2E0BACB1D0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" name="円/楕円 83">
              <a:extLst>
                <a:ext uri="{FF2B5EF4-FFF2-40B4-BE49-F238E27FC236}">
                  <a16:creationId xmlns:a16="http://schemas.microsoft.com/office/drawing/2014/main" id="{65C6EE0D-CA8C-9D4F-9A32-48020894121E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" name="円/楕円 84">
              <a:extLst>
                <a:ext uri="{FF2B5EF4-FFF2-40B4-BE49-F238E27FC236}">
                  <a16:creationId xmlns:a16="http://schemas.microsoft.com/office/drawing/2014/main" id="{B097F181-E928-1B47-8B0B-38EBF08DCA33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" name="円/楕円 85">
              <a:extLst>
                <a:ext uri="{FF2B5EF4-FFF2-40B4-BE49-F238E27FC236}">
                  <a16:creationId xmlns:a16="http://schemas.microsoft.com/office/drawing/2014/main" id="{8CA9F350-BC53-1C42-901E-FD8FC8BD0E9E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" name="円/楕円 86">
              <a:extLst>
                <a:ext uri="{FF2B5EF4-FFF2-40B4-BE49-F238E27FC236}">
                  <a16:creationId xmlns:a16="http://schemas.microsoft.com/office/drawing/2014/main" id="{8946F634-E69C-FE4F-B252-EEB6D07C6611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" name="円/楕円 87">
              <a:extLst>
                <a:ext uri="{FF2B5EF4-FFF2-40B4-BE49-F238E27FC236}">
                  <a16:creationId xmlns:a16="http://schemas.microsoft.com/office/drawing/2014/main" id="{D1C22CFF-86B5-3145-97A2-8C40DED907EE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" name="円/楕円 88">
              <a:extLst>
                <a:ext uri="{FF2B5EF4-FFF2-40B4-BE49-F238E27FC236}">
                  <a16:creationId xmlns:a16="http://schemas.microsoft.com/office/drawing/2014/main" id="{2327461D-DD1E-1C4A-819C-02958F4EC543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" name="円/楕円 89">
              <a:extLst>
                <a:ext uri="{FF2B5EF4-FFF2-40B4-BE49-F238E27FC236}">
                  <a16:creationId xmlns:a16="http://schemas.microsoft.com/office/drawing/2014/main" id="{DBD8D8BD-2BF6-2B49-9647-949612DBCE76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" name="円/楕円 90">
              <a:extLst>
                <a:ext uri="{FF2B5EF4-FFF2-40B4-BE49-F238E27FC236}">
                  <a16:creationId xmlns:a16="http://schemas.microsoft.com/office/drawing/2014/main" id="{6DCF70CF-F40E-2E45-B09A-1E736CECE4D4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" name="円/楕円 91">
              <a:extLst>
                <a:ext uri="{FF2B5EF4-FFF2-40B4-BE49-F238E27FC236}">
                  <a16:creationId xmlns:a16="http://schemas.microsoft.com/office/drawing/2014/main" id="{A0384664-5962-C941-9E6A-ABE6F54186B7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" name="円/楕円 92">
              <a:extLst>
                <a:ext uri="{FF2B5EF4-FFF2-40B4-BE49-F238E27FC236}">
                  <a16:creationId xmlns:a16="http://schemas.microsoft.com/office/drawing/2014/main" id="{BBC49904-61DF-A947-9D7C-78C2C5385976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円/楕円 93">
              <a:extLst>
                <a:ext uri="{FF2B5EF4-FFF2-40B4-BE49-F238E27FC236}">
                  <a16:creationId xmlns:a16="http://schemas.microsoft.com/office/drawing/2014/main" id="{80BCE1C9-28B8-9544-ADC9-EBE08C474E28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" name="円/楕円 94">
              <a:extLst>
                <a:ext uri="{FF2B5EF4-FFF2-40B4-BE49-F238E27FC236}">
                  <a16:creationId xmlns:a16="http://schemas.microsoft.com/office/drawing/2014/main" id="{BBB6CE02-C35D-B440-8D9E-4048B415EAF5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" name="円/楕円 95">
              <a:extLst>
                <a:ext uri="{FF2B5EF4-FFF2-40B4-BE49-F238E27FC236}">
                  <a16:creationId xmlns:a16="http://schemas.microsoft.com/office/drawing/2014/main" id="{DE74F882-2B1B-6B4E-8FD2-FDC52E66BB44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円/楕円 96">
              <a:extLst>
                <a:ext uri="{FF2B5EF4-FFF2-40B4-BE49-F238E27FC236}">
                  <a16:creationId xmlns:a16="http://schemas.microsoft.com/office/drawing/2014/main" id="{129A9FCB-B46E-DF43-A6B9-304DC108F8F0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" name="円/楕円 97">
              <a:extLst>
                <a:ext uri="{FF2B5EF4-FFF2-40B4-BE49-F238E27FC236}">
                  <a16:creationId xmlns:a16="http://schemas.microsoft.com/office/drawing/2014/main" id="{7FB9DB50-73F5-B04A-931A-0CE583F9AF74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" name="円/楕円 98">
              <a:extLst>
                <a:ext uri="{FF2B5EF4-FFF2-40B4-BE49-F238E27FC236}">
                  <a16:creationId xmlns:a16="http://schemas.microsoft.com/office/drawing/2014/main" id="{9CA4292C-46B6-1947-B2EF-FC845595C937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" name="円/楕円 99">
              <a:extLst>
                <a:ext uri="{FF2B5EF4-FFF2-40B4-BE49-F238E27FC236}">
                  <a16:creationId xmlns:a16="http://schemas.microsoft.com/office/drawing/2014/main" id="{03E040C7-30C7-9D41-BEB9-6994DCF6125F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円/楕円 100">
              <a:extLst>
                <a:ext uri="{FF2B5EF4-FFF2-40B4-BE49-F238E27FC236}">
                  <a16:creationId xmlns:a16="http://schemas.microsoft.com/office/drawing/2014/main" id="{438FE209-290E-BE4C-82A0-D6D500FCFE47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円/楕円 101">
              <a:extLst>
                <a:ext uri="{FF2B5EF4-FFF2-40B4-BE49-F238E27FC236}">
                  <a16:creationId xmlns:a16="http://schemas.microsoft.com/office/drawing/2014/main" id="{A2D0172C-39B3-2940-BBDE-3C53BC4D5203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円/楕円 102">
              <a:extLst>
                <a:ext uri="{FF2B5EF4-FFF2-40B4-BE49-F238E27FC236}">
                  <a16:creationId xmlns:a16="http://schemas.microsoft.com/office/drawing/2014/main" id="{4E253C1D-D1AC-ED4A-B488-722BB41813B8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円/楕円 103">
              <a:extLst>
                <a:ext uri="{FF2B5EF4-FFF2-40B4-BE49-F238E27FC236}">
                  <a16:creationId xmlns:a16="http://schemas.microsoft.com/office/drawing/2014/main" id="{DEDBFA1C-01F7-114C-B6B8-56CD3E8DC66D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" name="円/楕円 104">
              <a:extLst>
                <a:ext uri="{FF2B5EF4-FFF2-40B4-BE49-F238E27FC236}">
                  <a16:creationId xmlns:a16="http://schemas.microsoft.com/office/drawing/2014/main" id="{D253CA4F-0A8D-5341-B4B2-258A28AFAE5E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" name="円/楕円 105">
              <a:extLst>
                <a:ext uri="{FF2B5EF4-FFF2-40B4-BE49-F238E27FC236}">
                  <a16:creationId xmlns:a16="http://schemas.microsoft.com/office/drawing/2014/main" id="{C8715554-D9AA-6143-8F1D-0CD9F683A459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" name="円/楕円 106">
              <a:extLst>
                <a:ext uri="{FF2B5EF4-FFF2-40B4-BE49-F238E27FC236}">
                  <a16:creationId xmlns:a16="http://schemas.microsoft.com/office/drawing/2014/main" id="{74869C86-F006-DA4F-9EBB-AB38FD7CD87F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" name="円/楕円 107">
              <a:extLst>
                <a:ext uri="{FF2B5EF4-FFF2-40B4-BE49-F238E27FC236}">
                  <a16:creationId xmlns:a16="http://schemas.microsoft.com/office/drawing/2014/main" id="{4254C998-EED7-CF48-8623-01F8BAD8A595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" name="円/楕円 108">
              <a:extLst>
                <a:ext uri="{FF2B5EF4-FFF2-40B4-BE49-F238E27FC236}">
                  <a16:creationId xmlns:a16="http://schemas.microsoft.com/office/drawing/2014/main" id="{A6CECC73-6FB2-6946-A394-DA62B42D2F16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" name="円/楕円 109">
              <a:extLst>
                <a:ext uri="{FF2B5EF4-FFF2-40B4-BE49-F238E27FC236}">
                  <a16:creationId xmlns:a16="http://schemas.microsoft.com/office/drawing/2014/main" id="{CDEC54A0-53C0-5D4C-8E72-BA1A4C73F1B1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" name="円/楕円 110">
              <a:extLst>
                <a:ext uri="{FF2B5EF4-FFF2-40B4-BE49-F238E27FC236}">
                  <a16:creationId xmlns:a16="http://schemas.microsoft.com/office/drawing/2014/main" id="{5C1D65A7-053C-F241-9F6B-A54040598054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" name="円/楕円 111">
              <a:extLst>
                <a:ext uri="{FF2B5EF4-FFF2-40B4-BE49-F238E27FC236}">
                  <a16:creationId xmlns:a16="http://schemas.microsoft.com/office/drawing/2014/main" id="{9B2B6E03-76F1-F043-A845-E786A1051A0E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3" name="グループ化 112">
            <a:extLst>
              <a:ext uri="{FF2B5EF4-FFF2-40B4-BE49-F238E27FC236}">
                <a16:creationId xmlns:a16="http://schemas.microsoft.com/office/drawing/2014/main" id="{4DFE71BB-7301-C94C-BE7B-8207FE3E1564}"/>
              </a:ext>
            </a:extLst>
          </p:cNvPr>
          <p:cNvGrpSpPr/>
          <p:nvPr/>
        </p:nvGrpSpPr>
        <p:grpSpPr>
          <a:xfrm>
            <a:off x="3792453" y="2036207"/>
            <a:ext cx="2729398" cy="45719"/>
            <a:chOff x="3792453" y="1615588"/>
            <a:chExt cx="2729398" cy="45719"/>
          </a:xfrm>
        </p:grpSpPr>
        <p:sp>
          <p:nvSpPr>
            <p:cNvPr id="114" name="円/楕円 113">
              <a:extLst>
                <a:ext uri="{FF2B5EF4-FFF2-40B4-BE49-F238E27FC236}">
                  <a16:creationId xmlns:a16="http://schemas.microsoft.com/office/drawing/2014/main" id="{8F98E9E1-A872-0647-B2D1-FE535E385E9B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" name="円/楕円 114">
              <a:extLst>
                <a:ext uri="{FF2B5EF4-FFF2-40B4-BE49-F238E27FC236}">
                  <a16:creationId xmlns:a16="http://schemas.microsoft.com/office/drawing/2014/main" id="{B7060EF6-B671-284A-89C2-96B7F50C7851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" name="円/楕円 115">
              <a:extLst>
                <a:ext uri="{FF2B5EF4-FFF2-40B4-BE49-F238E27FC236}">
                  <a16:creationId xmlns:a16="http://schemas.microsoft.com/office/drawing/2014/main" id="{4964E6C0-2188-3D42-9E97-5F350B1CCA64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" name="円/楕円 116">
              <a:extLst>
                <a:ext uri="{FF2B5EF4-FFF2-40B4-BE49-F238E27FC236}">
                  <a16:creationId xmlns:a16="http://schemas.microsoft.com/office/drawing/2014/main" id="{BDEC65B1-3C79-C54D-B59A-5230EEA5C593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" name="円/楕円 117">
              <a:extLst>
                <a:ext uri="{FF2B5EF4-FFF2-40B4-BE49-F238E27FC236}">
                  <a16:creationId xmlns:a16="http://schemas.microsoft.com/office/drawing/2014/main" id="{1D7BB6A5-089D-1D4E-8638-F0D4DCA0AF15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" name="円/楕円 118">
              <a:extLst>
                <a:ext uri="{FF2B5EF4-FFF2-40B4-BE49-F238E27FC236}">
                  <a16:creationId xmlns:a16="http://schemas.microsoft.com/office/drawing/2014/main" id="{2038898B-4702-944D-BCC0-98BC481832CD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" name="円/楕円 119">
              <a:extLst>
                <a:ext uri="{FF2B5EF4-FFF2-40B4-BE49-F238E27FC236}">
                  <a16:creationId xmlns:a16="http://schemas.microsoft.com/office/drawing/2014/main" id="{EEB43AF8-96E2-F244-9CE5-19B1FEC8FC60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" name="円/楕円 120">
              <a:extLst>
                <a:ext uri="{FF2B5EF4-FFF2-40B4-BE49-F238E27FC236}">
                  <a16:creationId xmlns:a16="http://schemas.microsoft.com/office/drawing/2014/main" id="{37C72B2B-1636-644B-9E62-4A5666986013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" name="円/楕円 121">
              <a:extLst>
                <a:ext uri="{FF2B5EF4-FFF2-40B4-BE49-F238E27FC236}">
                  <a16:creationId xmlns:a16="http://schemas.microsoft.com/office/drawing/2014/main" id="{D1B4A32B-069C-BA43-8482-9364EDEAF277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" name="円/楕円 122">
              <a:extLst>
                <a:ext uri="{FF2B5EF4-FFF2-40B4-BE49-F238E27FC236}">
                  <a16:creationId xmlns:a16="http://schemas.microsoft.com/office/drawing/2014/main" id="{A562DE22-D797-F345-8C17-15148D44B4CE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" name="円/楕円 123">
              <a:extLst>
                <a:ext uri="{FF2B5EF4-FFF2-40B4-BE49-F238E27FC236}">
                  <a16:creationId xmlns:a16="http://schemas.microsoft.com/office/drawing/2014/main" id="{89E426C1-8FD0-C440-9F59-AB73488C4D64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" name="円/楕円 124">
              <a:extLst>
                <a:ext uri="{FF2B5EF4-FFF2-40B4-BE49-F238E27FC236}">
                  <a16:creationId xmlns:a16="http://schemas.microsoft.com/office/drawing/2014/main" id="{39B133F4-C2FA-9E4C-818A-4A4EF66B41CA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6" name="円/楕円 125">
              <a:extLst>
                <a:ext uri="{FF2B5EF4-FFF2-40B4-BE49-F238E27FC236}">
                  <a16:creationId xmlns:a16="http://schemas.microsoft.com/office/drawing/2014/main" id="{4B973CE5-3E3A-0A4C-B513-C9C3D70F1674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円/楕円 126">
              <a:extLst>
                <a:ext uri="{FF2B5EF4-FFF2-40B4-BE49-F238E27FC236}">
                  <a16:creationId xmlns:a16="http://schemas.microsoft.com/office/drawing/2014/main" id="{663D90C8-37F2-E246-88F9-9B31B6826C43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8" name="円/楕円 127">
              <a:extLst>
                <a:ext uri="{FF2B5EF4-FFF2-40B4-BE49-F238E27FC236}">
                  <a16:creationId xmlns:a16="http://schemas.microsoft.com/office/drawing/2014/main" id="{3EE52FDB-7BDA-744C-AE1B-487737ECFDAF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9" name="円/楕円 128">
              <a:extLst>
                <a:ext uri="{FF2B5EF4-FFF2-40B4-BE49-F238E27FC236}">
                  <a16:creationId xmlns:a16="http://schemas.microsoft.com/office/drawing/2014/main" id="{7B6AC481-4336-6045-B3AC-21ADB24662CC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0" name="円/楕円 129">
              <a:extLst>
                <a:ext uri="{FF2B5EF4-FFF2-40B4-BE49-F238E27FC236}">
                  <a16:creationId xmlns:a16="http://schemas.microsoft.com/office/drawing/2014/main" id="{05D38053-3931-BF49-9EBA-A74F5AF56BCD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1" name="円/楕円 130">
              <a:extLst>
                <a:ext uri="{FF2B5EF4-FFF2-40B4-BE49-F238E27FC236}">
                  <a16:creationId xmlns:a16="http://schemas.microsoft.com/office/drawing/2014/main" id="{29C6BC5B-FB27-314C-9624-42C1429F3CB3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2" name="円/楕円 131">
              <a:extLst>
                <a:ext uri="{FF2B5EF4-FFF2-40B4-BE49-F238E27FC236}">
                  <a16:creationId xmlns:a16="http://schemas.microsoft.com/office/drawing/2014/main" id="{6F496D0A-EA2D-0D47-B28E-6EBEE2E77734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3" name="円/楕円 132">
              <a:extLst>
                <a:ext uri="{FF2B5EF4-FFF2-40B4-BE49-F238E27FC236}">
                  <a16:creationId xmlns:a16="http://schemas.microsoft.com/office/drawing/2014/main" id="{F1754707-4E78-BF4F-89B8-4846C33ED67C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4" name="円/楕円 133">
              <a:extLst>
                <a:ext uri="{FF2B5EF4-FFF2-40B4-BE49-F238E27FC236}">
                  <a16:creationId xmlns:a16="http://schemas.microsoft.com/office/drawing/2014/main" id="{2CF17A07-E691-CF49-A673-650740A5D768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5" name="円/楕円 134">
              <a:extLst>
                <a:ext uri="{FF2B5EF4-FFF2-40B4-BE49-F238E27FC236}">
                  <a16:creationId xmlns:a16="http://schemas.microsoft.com/office/drawing/2014/main" id="{BC1E4E79-EA2B-854E-8F98-F5F8F311BFCF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6" name="円/楕円 135">
              <a:extLst>
                <a:ext uri="{FF2B5EF4-FFF2-40B4-BE49-F238E27FC236}">
                  <a16:creationId xmlns:a16="http://schemas.microsoft.com/office/drawing/2014/main" id="{0780528F-EF38-3742-8BF2-33DE54F875FE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7" name="円/楕円 136">
              <a:extLst>
                <a:ext uri="{FF2B5EF4-FFF2-40B4-BE49-F238E27FC236}">
                  <a16:creationId xmlns:a16="http://schemas.microsoft.com/office/drawing/2014/main" id="{4F88554D-F384-5E42-BA30-0A7424D69C54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8" name="円/楕円 137">
              <a:extLst>
                <a:ext uri="{FF2B5EF4-FFF2-40B4-BE49-F238E27FC236}">
                  <a16:creationId xmlns:a16="http://schemas.microsoft.com/office/drawing/2014/main" id="{F8CF057B-8113-894E-9CAD-B8DD874A3312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9" name="円/楕円 138">
              <a:extLst>
                <a:ext uri="{FF2B5EF4-FFF2-40B4-BE49-F238E27FC236}">
                  <a16:creationId xmlns:a16="http://schemas.microsoft.com/office/drawing/2014/main" id="{6E0CF5BF-735A-CE4D-A862-192C51DA381D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0" name="円/楕円 139">
              <a:extLst>
                <a:ext uri="{FF2B5EF4-FFF2-40B4-BE49-F238E27FC236}">
                  <a16:creationId xmlns:a16="http://schemas.microsoft.com/office/drawing/2014/main" id="{EE2306B8-71AB-9548-9C91-6C8AECB8538B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1" name="円/楕円 140">
              <a:extLst>
                <a:ext uri="{FF2B5EF4-FFF2-40B4-BE49-F238E27FC236}">
                  <a16:creationId xmlns:a16="http://schemas.microsoft.com/office/drawing/2014/main" id="{6F267F0C-110B-0444-B4B0-59EAC0A2AF7C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2" name="円/楕円 141">
              <a:extLst>
                <a:ext uri="{FF2B5EF4-FFF2-40B4-BE49-F238E27FC236}">
                  <a16:creationId xmlns:a16="http://schemas.microsoft.com/office/drawing/2014/main" id="{A14A9665-2E24-CE4D-8569-916A43BAD2C8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3" name="円/楕円 142">
              <a:extLst>
                <a:ext uri="{FF2B5EF4-FFF2-40B4-BE49-F238E27FC236}">
                  <a16:creationId xmlns:a16="http://schemas.microsoft.com/office/drawing/2014/main" id="{2AA8F8C3-C4E8-D246-AA94-E12238D5ADA8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855AF601-8592-B545-9ABD-6BC22E65787E}"/>
              </a:ext>
            </a:extLst>
          </p:cNvPr>
          <p:cNvGrpSpPr/>
          <p:nvPr/>
        </p:nvGrpSpPr>
        <p:grpSpPr>
          <a:xfrm>
            <a:off x="3792453" y="2128751"/>
            <a:ext cx="2729398" cy="45719"/>
            <a:chOff x="3792453" y="1615588"/>
            <a:chExt cx="2729398" cy="45719"/>
          </a:xfrm>
        </p:grpSpPr>
        <p:sp>
          <p:nvSpPr>
            <p:cNvPr id="145" name="円/楕円 144">
              <a:extLst>
                <a:ext uri="{FF2B5EF4-FFF2-40B4-BE49-F238E27FC236}">
                  <a16:creationId xmlns:a16="http://schemas.microsoft.com/office/drawing/2014/main" id="{F972C459-CFBC-084A-B37F-2034D0F25D0B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6" name="円/楕円 145">
              <a:extLst>
                <a:ext uri="{FF2B5EF4-FFF2-40B4-BE49-F238E27FC236}">
                  <a16:creationId xmlns:a16="http://schemas.microsoft.com/office/drawing/2014/main" id="{5AED87F8-2785-0849-A68B-9A192C3CAB18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7" name="円/楕円 146">
              <a:extLst>
                <a:ext uri="{FF2B5EF4-FFF2-40B4-BE49-F238E27FC236}">
                  <a16:creationId xmlns:a16="http://schemas.microsoft.com/office/drawing/2014/main" id="{13912643-61EE-AC4B-B5C6-9897B0C20EC7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8" name="円/楕円 147">
              <a:extLst>
                <a:ext uri="{FF2B5EF4-FFF2-40B4-BE49-F238E27FC236}">
                  <a16:creationId xmlns:a16="http://schemas.microsoft.com/office/drawing/2014/main" id="{F829F9E6-6FEE-D24F-90A0-6CD2D3D1FA20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9" name="円/楕円 148">
              <a:extLst>
                <a:ext uri="{FF2B5EF4-FFF2-40B4-BE49-F238E27FC236}">
                  <a16:creationId xmlns:a16="http://schemas.microsoft.com/office/drawing/2014/main" id="{8A96137D-3841-3946-95C4-2C4F09C891D4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0" name="円/楕円 149">
              <a:extLst>
                <a:ext uri="{FF2B5EF4-FFF2-40B4-BE49-F238E27FC236}">
                  <a16:creationId xmlns:a16="http://schemas.microsoft.com/office/drawing/2014/main" id="{4A3DA128-22AA-FD4A-A627-E1334FAC4796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1" name="円/楕円 150">
              <a:extLst>
                <a:ext uri="{FF2B5EF4-FFF2-40B4-BE49-F238E27FC236}">
                  <a16:creationId xmlns:a16="http://schemas.microsoft.com/office/drawing/2014/main" id="{EEB247F9-BA91-B043-BF16-8FFBA1DDD3EB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2" name="円/楕円 151">
              <a:extLst>
                <a:ext uri="{FF2B5EF4-FFF2-40B4-BE49-F238E27FC236}">
                  <a16:creationId xmlns:a16="http://schemas.microsoft.com/office/drawing/2014/main" id="{35E59EF7-1FAB-D54D-9A1C-A02393E8239A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3" name="円/楕円 152">
              <a:extLst>
                <a:ext uri="{FF2B5EF4-FFF2-40B4-BE49-F238E27FC236}">
                  <a16:creationId xmlns:a16="http://schemas.microsoft.com/office/drawing/2014/main" id="{7F70D9E7-3DFC-8E4E-86A7-3FA6E20BF090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4" name="円/楕円 153">
              <a:extLst>
                <a:ext uri="{FF2B5EF4-FFF2-40B4-BE49-F238E27FC236}">
                  <a16:creationId xmlns:a16="http://schemas.microsoft.com/office/drawing/2014/main" id="{1483252D-DC4F-5142-B991-DAD8141BE6D2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5" name="円/楕円 154">
              <a:extLst>
                <a:ext uri="{FF2B5EF4-FFF2-40B4-BE49-F238E27FC236}">
                  <a16:creationId xmlns:a16="http://schemas.microsoft.com/office/drawing/2014/main" id="{2E072D90-6049-FA42-B8D0-70796EA671F3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6" name="円/楕円 155">
              <a:extLst>
                <a:ext uri="{FF2B5EF4-FFF2-40B4-BE49-F238E27FC236}">
                  <a16:creationId xmlns:a16="http://schemas.microsoft.com/office/drawing/2014/main" id="{D08C2B60-BF36-4540-926B-12D8ECE1FE08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7" name="円/楕円 156">
              <a:extLst>
                <a:ext uri="{FF2B5EF4-FFF2-40B4-BE49-F238E27FC236}">
                  <a16:creationId xmlns:a16="http://schemas.microsoft.com/office/drawing/2014/main" id="{E3EA6781-E14F-7E43-8264-9EDE965A9DBE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8" name="円/楕円 157">
              <a:extLst>
                <a:ext uri="{FF2B5EF4-FFF2-40B4-BE49-F238E27FC236}">
                  <a16:creationId xmlns:a16="http://schemas.microsoft.com/office/drawing/2014/main" id="{BCABEAC1-69CC-6E47-A31F-11E0F7B4B737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9" name="円/楕円 158">
              <a:extLst>
                <a:ext uri="{FF2B5EF4-FFF2-40B4-BE49-F238E27FC236}">
                  <a16:creationId xmlns:a16="http://schemas.microsoft.com/office/drawing/2014/main" id="{15BAAD31-89C9-3E4F-9A5B-5DC3AC6D131E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0" name="円/楕円 159">
              <a:extLst>
                <a:ext uri="{FF2B5EF4-FFF2-40B4-BE49-F238E27FC236}">
                  <a16:creationId xmlns:a16="http://schemas.microsoft.com/office/drawing/2014/main" id="{C792D393-6946-4C47-A51B-59201BF726B0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円/楕円 160">
              <a:extLst>
                <a:ext uri="{FF2B5EF4-FFF2-40B4-BE49-F238E27FC236}">
                  <a16:creationId xmlns:a16="http://schemas.microsoft.com/office/drawing/2014/main" id="{EE79FC5D-D442-854B-B39C-8C83660EB76A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2" name="円/楕円 161">
              <a:extLst>
                <a:ext uri="{FF2B5EF4-FFF2-40B4-BE49-F238E27FC236}">
                  <a16:creationId xmlns:a16="http://schemas.microsoft.com/office/drawing/2014/main" id="{2A77D8D9-1DA0-4346-993C-E2CBD79538D5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3" name="円/楕円 162">
              <a:extLst>
                <a:ext uri="{FF2B5EF4-FFF2-40B4-BE49-F238E27FC236}">
                  <a16:creationId xmlns:a16="http://schemas.microsoft.com/office/drawing/2014/main" id="{259DB421-1C91-2C41-9307-55C31407F1A1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4" name="円/楕円 163">
              <a:extLst>
                <a:ext uri="{FF2B5EF4-FFF2-40B4-BE49-F238E27FC236}">
                  <a16:creationId xmlns:a16="http://schemas.microsoft.com/office/drawing/2014/main" id="{BEFF95B1-39DE-B14F-8F83-72856940AE30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5" name="円/楕円 164">
              <a:extLst>
                <a:ext uri="{FF2B5EF4-FFF2-40B4-BE49-F238E27FC236}">
                  <a16:creationId xmlns:a16="http://schemas.microsoft.com/office/drawing/2014/main" id="{F78A7F5A-B76C-D843-8C74-27E9CBADE324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6" name="円/楕円 165">
              <a:extLst>
                <a:ext uri="{FF2B5EF4-FFF2-40B4-BE49-F238E27FC236}">
                  <a16:creationId xmlns:a16="http://schemas.microsoft.com/office/drawing/2014/main" id="{94312C6A-C5A9-CC48-9CF8-838FAA4A5C83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7" name="円/楕円 166">
              <a:extLst>
                <a:ext uri="{FF2B5EF4-FFF2-40B4-BE49-F238E27FC236}">
                  <a16:creationId xmlns:a16="http://schemas.microsoft.com/office/drawing/2014/main" id="{8D94B17A-A632-684F-AF8E-AFFEB7006DAC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8" name="円/楕円 167">
              <a:extLst>
                <a:ext uri="{FF2B5EF4-FFF2-40B4-BE49-F238E27FC236}">
                  <a16:creationId xmlns:a16="http://schemas.microsoft.com/office/drawing/2014/main" id="{FF2B6683-B2CF-8F47-82E1-13B08B0F14C8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9" name="円/楕円 168">
              <a:extLst>
                <a:ext uri="{FF2B5EF4-FFF2-40B4-BE49-F238E27FC236}">
                  <a16:creationId xmlns:a16="http://schemas.microsoft.com/office/drawing/2014/main" id="{B01DF7C2-5207-5540-87B1-3D490C3982F8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0" name="円/楕円 169">
              <a:extLst>
                <a:ext uri="{FF2B5EF4-FFF2-40B4-BE49-F238E27FC236}">
                  <a16:creationId xmlns:a16="http://schemas.microsoft.com/office/drawing/2014/main" id="{B24C8699-3995-034F-9BB6-0A4593C95779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1" name="円/楕円 170">
              <a:extLst>
                <a:ext uri="{FF2B5EF4-FFF2-40B4-BE49-F238E27FC236}">
                  <a16:creationId xmlns:a16="http://schemas.microsoft.com/office/drawing/2014/main" id="{58A34DA2-6106-0A47-85C1-474E49D5ED68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2" name="円/楕円 171">
              <a:extLst>
                <a:ext uri="{FF2B5EF4-FFF2-40B4-BE49-F238E27FC236}">
                  <a16:creationId xmlns:a16="http://schemas.microsoft.com/office/drawing/2014/main" id="{AD82A4EC-EA3B-CD4E-AF62-E073AF033155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3" name="円/楕円 172">
              <a:extLst>
                <a:ext uri="{FF2B5EF4-FFF2-40B4-BE49-F238E27FC236}">
                  <a16:creationId xmlns:a16="http://schemas.microsoft.com/office/drawing/2014/main" id="{AF116613-6386-6649-96D5-2404A0BA0988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4" name="円/楕円 173">
              <a:extLst>
                <a:ext uri="{FF2B5EF4-FFF2-40B4-BE49-F238E27FC236}">
                  <a16:creationId xmlns:a16="http://schemas.microsoft.com/office/drawing/2014/main" id="{8AA3635F-6DF4-5144-BEE1-9A518C5CEBFF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75" name="グループ化 174">
            <a:extLst>
              <a:ext uri="{FF2B5EF4-FFF2-40B4-BE49-F238E27FC236}">
                <a16:creationId xmlns:a16="http://schemas.microsoft.com/office/drawing/2014/main" id="{D7BFA7FE-4E84-7245-B678-A4051949D16C}"/>
              </a:ext>
            </a:extLst>
          </p:cNvPr>
          <p:cNvGrpSpPr/>
          <p:nvPr/>
        </p:nvGrpSpPr>
        <p:grpSpPr>
          <a:xfrm>
            <a:off x="3792453" y="2221295"/>
            <a:ext cx="2729398" cy="45719"/>
            <a:chOff x="3792453" y="1615588"/>
            <a:chExt cx="2729398" cy="45719"/>
          </a:xfrm>
        </p:grpSpPr>
        <p:sp>
          <p:nvSpPr>
            <p:cNvPr id="176" name="円/楕円 175">
              <a:extLst>
                <a:ext uri="{FF2B5EF4-FFF2-40B4-BE49-F238E27FC236}">
                  <a16:creationId xmlns:a16="http://schemas.microsoft.com/office/drawing/2014/main" id="{BEFF41D7-6779-6746-8BAC-F65E34AFC7BE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7" name="円/楕円 176">
              <a:extLst>
                <a:ext uri="{FF2B5EF4-FFF2-40B4-BE49-F238E27FC236}">
                  <a16:creationId xmlns:a16="http://schemas.microsoft.com/office/drawing/2014/main" id="{B8D63165-FAB5-9048-BC62-E3FDCAC597A4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8" name="円/楕円 177">
              <a:extLst>
                <a:ext uri="{FF2B5EF4-FFF2-40B4-BE49-F238E27FC236}">
                  <a16:creationId xmlns:a16="http://schemas.microsoft.com/office/drawing/2014/main" id="{C982082B-50D4-BE4A-938F-6CD59835FD0A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9" name="円/楕円 178">
              <a:extLst>
                <a:ext uri="{FF2B5EF4-FFF2-40B4-BE49-F238E27FC236}">
                  <a16:creationId xmlns:a16="http://schemas.microsoft.com/office/drawing/2014/main" id="{316047D1-1A52-3D4D-B0E7-F8AA1B571CCA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0" name="円/楕円 179">
              <a:extLst>
                <a:ext uri="{FF2B5EF4-FFF2-40B4-BE49-F238E27FC236}">
                  <a16:creationId xmlns:a16="http://schemas.microsoft.com/office/drawing/2014/main" id="{F3E0C73F-0160-4547-B9D0-BB0DA3016F2A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1" name="円/楕円 180">
              <a:extLst>
                <a:ext uri="{FF2B5EF4-FFF2-40B4-BE49-F238E27FC236}">
                  <a16:creationId xmlns:a16="http://schemas.microsoft.com/office/drawing/2014/main" id="{4C3CE6F2-C4C8-B541-8955-43A1E9903834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2" name="円/楕円 181">
              <a:extLst>
                <a:ext uri="{FF2B5EF4-FFF2-40B4-BE49-F238E27FC236}">
                  <a16:creationId xmlns:a16="http://schemas.microsoft.com/office/drawing/2014/main" id="{428EDAD7-49B9-F047-9666-2ACBD4485F94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3" name="円/楕円 182">
              <a:extLst>
                <a:ext uri="{FF2B5EF4-FFF2-40B4-BE49-F238E27FC236}">
                  <a16:creationId xmlns:a16="http://schemas.microsoft.com/office/drawing/2014/main" id="{674A05EB-6413-874C-B5DF-BF6DACD760CD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4" name="円/楕円 183">
              <a:extLst>
                <a:ext uri="{FF2B5EF4-FFF2-40B4-BE49-F238E27FC236}">
                  <a16:creationId xmlns:a16="http://schemas.microsoft.com/office/drawing/2014/main" id="{BED29AEA-4759-B043-A4BE-AA7DA8DA8CC4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5" name="円/楕円 184">
              <a:extLst>
                <a:ext uri="{FF2B5EF4-FFF2-40B4-BE49-F238E27FC236}">
                  <a16:creationId xmlns:a16="http://schemas.microsoft.com/office/drawing/2014/main" id="{DFCE7735-CAFA-ED4F-8141-66CA315BFA2D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6" name="円/楕円 185">
              <a:extLst>
                <a:ext uri="{FF2B5EF4-FFF2-40B4-BE49-F238E27FC236}">
                  <a16:creationId xmlns:a16="http://schemas.microsoft.com/office/drawing/2014/main" id="{F80DB565-D260-C041-83FC-4A7C5EFA0E0F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7" name="円/楕円 186">
              <a:extLst>
                <a:ext uri="{FF2B5EF4-FFF2-40B4-BE49-F238E27FC236}">
                  <a16:creationId xmlns:a16="http://schemas.microsoft.com/office/drawing/2014/main" id="{DF2D1839-187A-D843-ADA7-6625523F7677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8" name="円/楕円 187">
              <a:extLst>
                <a:ext uri="{FF2B5EF4-FFF2-40B4-BE49-F238E27FC236}">
                  <a16:creationId xmlns:a16="http://schemas.microsoft.com/office/drawing/2014/main" id="{3BA0ECA7-F85B-E443-AF80-9BD40B472A7C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9" name="円/楕円 188">
              <a:extLst>
                <a:ext uri="{FF2B5EF4-FFF2-40B4-BE49-F238E27FC236}">
                  <a16:creationId xmlns:a16="http://schemas.microsoft.com/office/drawing/2014/main" id="{3E90779B-B23B-4E4C-BEC8-9071D261DE60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0" name="円/楕円 189">
              <a:extLst>
                <a:ext uri="{FF2B5EF4-FFF2-40B4-BE49-F238E27FC236}">
                  <a16:creationId xmlns:a16="http://schemas.microsoft.com/office/drawing/2014/main" id="{33A5695F-6D85-FE49-8641-E5D2E51021C8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1" name="円/楕円 190">
              <a:extLst>
                <a:ext uri="{FF2B5EF4-FFF2-40B4-BE49-F238E27FC236}">
                  <a16:creationId xmlns:a16="http://schemas.microsoft.com/office/drawing/2014/main" id="{C0AA9966-901B-D84C-8DF5-A45760CD50C3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2" name="円/楕円 191">
              <a:extLst>
                <a:ext uri="{FF2B5EF4-FFF2-40B4-BE49-F238E27FC236}">
                  <a16:creationId xmlns:a16="http://schemas.microsoft.com/office/drawing/2014/main" id="{3674F3A3-C1C0-3D40-B249-7E045D21662D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3" name="円/楕円 192">
              <a:extLst>
                <a:ext uri="{FF2B5EF4-FFF2-40B4-BE49-F238E27FC236}">
                  <a16:creationId xmlns:a16="http://schemas.microsoft.com/office/drawing/2014/main" id="{A57048AD-C685-204B-A7C2-18FBE69BE847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4" name="円/楕円 193">
              <a:extLst>
                <a:ext uri="{FF2B5EF4-FFF2-40B4-BE49-F238E27FC236}">
                  <a16:creationId xmlns:a16="http://schemas.microsoft.com/office/drawing/2014/main" id="{8C632DCE-3631-5847-AD97-54B04CFF520E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5" name="円/楕円 194">
              <a:extLst>
                <a:ext uri="{FF2B5EF4-FFF2-40B4-BE49-F238E27FC236}">
                  <a16:creationId xmlns:a16="http://schemas.microsoft.com/office/drawing/2014/main" id="{32190645-435E-A748-86A1-CA1346ED1517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6" name="円/楕円 195">
              <a:extLst>
                <a:ext uri="{FF2B5EF4-FFF2-40B4-BE49-F238E27FC236}">
                  <a16:creationId xmlns:a16="http://schemas.microsoft.com/office/drawing/2014/main" id="{3A1703FF-07EC-D641-8E26-544E8B81FA26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7" name="円/楕円 196">
              <a:extLst>
                <a:ext uri="{FF2B5EF4-FFF2-40B4-BE49-F238E27FC236}">
                  <a16:creationId xmlns:a16="http://schemas.microsoft.com/office/drawing/2014/main" id="{66191901-864D-2844-BAE7-46E47406CD13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8" name="円/楕円 197">
              <a:extLst>
                <a:ext uri="{FF2B5EF4-FFF2-40B4-BE49-F238E27FC236}">
                  <a16:creationId xmlns:a16="http://schemas.microsoft.com/office/drawing/2014/main" id="{071DB548-F2CE-7642-BE01-3C1EDFC8F57A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9" name="円/楕円 198">
              <a:extLst>
                <a:ext uri="{FF2B5EF4-FFF2-40B4-BE49-F238E27FC236}">
                  <a16:creationId xmlns:a16="http://schemas.microsoft.com/office/drawing/2014/main" id="{97091361-6B48-F34B-915C-B90F839F4B76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0" name="円/楕円 199">
              <a:extLst>
                <a:ext uri="{FF2B5EF4-FFF2-40B4-BE49-F238E27FC236}">
                  <a16:creationId xmlns:a16="http://schemas.microsoft.com/office/drawing/2014/main" id="{F639C0DE-AC9C-7F42-8624-F2CD67EB85BE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1" name="円/楕円 200">
              <a:extLst>
                <a:ext uri="{FF2B5EF4-FFF2-40B4-BE49-F238E27FC236}">
                  <a16:creationId xmlns:a16="http://schemas.microsoft.com/office/drawing/2014/main" id="{DDD835A4-841B-3247-A33C-BF8E2399B377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2" name="円/楕円 201">
              <a:extLst>
                <a:ext uri="{FF2B5EF4-FFF2-40B4-BE49-F238E27FC236}">
                  <a16:creationId xmlns:a16="http://schemas.microsoft.com/office/drawing/2014/main" id="{642C8416-4AFC-9E44-A6E5-A54DE11A1D76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3" name="円/楕円 202">
              <a:extLst>
                <a:ext uri="{FF2B5EF4-FFF2-40B4-BE49-F238E27FC236}">
                  <a16:creationId xmlns:a16="http://schemas.microsoft.com/office/drawing/2014/main" id="{E37D2F69-76A2-114B-A6BE-0307AEF25A55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4" name="円/楕円 203">
              <a:extLst>
                <a:ext uri="{FF2B5EF4-FFF2-40B4-BE49-F238E27FC236}">
                  <a16:creationId xmlns:a16="http://schemas.microsoft.com/office/drawing/2014/main" id="{6078EA28-DF7F-6A45-BD8C-8B9DBCE63905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5" name="円/楕円 204">
              <a:extLst>
                <a:ext uri="{FF2B5EF4-FFF2-40B4-BE49-F238E27FC236}">
                  <a16:creationId xmlns:a16="http://schemas.microsoft.com/office/drawing/2014/main" id="{0D0A18F2-C457-CF4E-B0F6-6E6D1BE7AF0E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06" name="グループ化 205">
            <a:extLst>
              <a:ext uri="{FF2B5EF4-FFF2-40B4-BE49-F238E27FC236}">
                <a16:creationId xmlns:a16="http://schemas.microsoft.com/office/drawing/2014/main" id="{290394B7-D8F2-2242-BEE2-D12285801A84}"/>
              </a:ext>
            </a:extLst>
          </p:cNvPr>
          <p:cNvGrpSpPr/>
          <p:nvPr/>
        </p:nvGrpSpPr>
        <p:grpSpPr>
          <a:xfrm>
            <a:off x="3792453" y="2313839"/>
            <a:ext cx="2729398" cy="45719"/>
            <a:chOff x="3792453" y="1615588"/>
            <a:chExt cx="2729398" cy="45719"/>
          </a:xfrm>
        </p:grpSpPr>
        <p:sp>
          <p:nvSpPr>
            <p:cNvPr id="207" name="円/楕円 206">
              <a:extLst>
                <a:ext uri="{FF2B5EF4-FFF2-40B4-BE49-F238E27FC236}">
                  <a16:creationId xmlns:a16="http://schemas.microsoft.com/office/drawing/2014/main" id="{6DA2298F-2BFF-1146-BCA8-F01A2F9D69B3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8" name="円/楕円 207">
              <a:extLst>
                <a:ext uri="{FF2B5EF4-FFF2-40B4-BE49-F238E27FC236}">
                  <a16:creationId xmlns:a16="http://schemas.microsoft.com/office/drawing/2014/main" id="{2043F7FB-E76E-924A-9E04-10E737B3D0D1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9" name="円/楕円 208">
              <a:extLst>
                <a:ext uri="{FF2B5EF4-FFF2-40B4-BE49-F238E27FC236}">
                  <a16:creationId xmlns:a16="http://schemas.microsoft.com/office/drawing/2014/main" id="{6DB322DF-9A1D-F04D-A7B8-442C18293AA4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0" name="円/楕円 209">
              <a:extLst>
                <a:ext uri="{FF2B5EF4-FFF2-40B4-BE49-F238E27FC236}">
                  <a16:creationId xmlns:a16="http://schemas.microsoft.com/office/drawing/2014/main" id="{C055CFF7-94E4-B442-8A49-B885419FAF6F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1" name="円/楕円 210">
              <a:extLst>
                <a:ext uri="{FF2B5EF4-FFF2-40B4-BE49-F238E27FC236}">
                  <a16:creationId xmlns:a16="http://schemas.microsoft.com/office/drawing/2014/main" id="{B69D3919-1914-A74C-9D58-8B5088B975F1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2" name="円/楕円 211">
              <a:extLst>
                <a:ext uri="{FF2B5EF4-FFF2-40B4-BE49-F238E27FC236}">
                  <a16:creationId xmlns:a16="http://schemas.microsoft.com/office/drawing/2014/main" id="{B972CD2B-3478-5F4F-AB8D-6C295F361FD8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3" name="円/楕円 212">
              <a:extLst>
                <a:ext uri="{FF2B5EF4-FFF2-40B4-BE49-F238E27FC236}">
                  <a16:creationId xmlns:a16="http://schemas.microsoft.com/office/drawing/2014/main" id="{1F31F0F6-2315-3A4F-891D-A560C464CEB3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4" name="円/楕円 213">
              <a:extLst>
                <a:ext uri="{FF2B5EF4-FFF2-40B4-BE49-F238E27FC236}">
                  <a16:creationId xmlns:a16="http://schemas.microsoft.com/office/drawing/2014/main" id="{C1A652E1-BC7E-6948-9AAB-B7DA8FCAAEF7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5" name="円/楕円 214">
              <a:extLst>
                <a:ext uri="{FF2B5EF4-FFF2-40B4-BE49-F238E27FC236}">
                  <a16:creationId xmlns:a16="http://schemas.microsoft.com/office/drawing/2014/main" id="{26A268A4-8821-6249-83E9-992A7FB1A39C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6" name="円/楕円 215">
              <a:extLst>
                <a:ext uri="{FF2B5EF4-FFF2-40B4-BE49-F238E27FC236}">
                  <a16:creationId xmlns:a16="http://schemas.microsoft.com/office/drawing/2014/main" id="{0040E62F-8D3D-354B-AC5D-86A7C986B7BC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7" name="円/楕円 216">
              <a:extLst>
                <a:ext uri="{FF2B5EF4-FFF2-40B4-BE49-F238E27FC236}">
                  <a16:creationId xmlns:a16="http://schemas.microsoft.com/office/drawing/2014/main" id="{59FBF385-CBC3-344C-829A-2D440197FB8D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8" name="円/楕円 217">
              <a:extLst>
                <a:ext uri="{FF2B5EF4-FFF2-40B4-BE49-F238E27FC236}">
                  <a16:creationId xmlns:a16="http://schemas.microsoft.com/office/drawing/2014/main" id="{8461F6AE-9A44-C348-925C-99A9D361BD2D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9" name="円/楕円 218">
              <a:extLst>
                <a:ext uri="{FF2B5EF4-FFF2-40B4-BE49-F238E27FC236}">
                  <a16:creationId xmlns:a16="http://schemas.microsoft.com/office/drawing/2014/main" id="{6C238A5C-359D-A943-9189-316BFD7DB77F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0" name="円/楕円 219">
              <a:extLst>
                <a:ext uri="{FF2B5EF4-FFF2-40B4-BE49-F238E27FC236}">
                  <a16:creationId xmlns:a16="http://schemas.microsoft.com/office/drawing/2014/main" id="{7EFEA5B3-DB6D-BA4C-BCD7-DC8C3BC5500E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1" name="円/楕円 220">
              <a:extLst>
                <a:ext uri="{FF2B5EF4-FFF2-40B4-BE49-F238E27FC236}">
                  <a16:creationId xmlns:a16="http://schemas.microsoft.com/office/drawing/2014/main" id="{3AE8FD6B-4C57-5043-A32E-939194A5BD0F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2" name="円/楕円 221">
              <a:extLst>
                <a:ext uri="{FF2B5EF4-FFF2-40B4-BE49-F238E27FC236}">
                  <a16:creationId xmlns:a16="http://schemas.microsoft.com/office/drawing/2014/main" id="{0FA75DD8-1099-E344-9403-77864C3F2F22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3" name="円/楕円 222">
              <a:extLst>
                <a:ext uri="{FF2B5EF4-FFF2-40B4-BE49-F238E27FC236}">
                  <a16:creationId xmlns:a16="http://schemas.microsoft.com/office/drawing/2014/main" id="{C376E1E2-9B0C-1D4F-A175-938687C36FA7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4" name="円/楕円 223">
              <a:extLst>
                <a:ext uri="{FF2B5EF4-FFF2-40B4-BE49-F238E27FC236}">
                  <a16:creationId xmlns:a16="http://schemas.microsoft.com/office/drawing/2014/main" id="{27C2FD3D-35DA-9C4E-8108-D3C0C01D4DE7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5" name="円/楕円 224">
              <a:extLst>
                <a:ext uri="{FF2B5EF4-FFF2-40B4-BE49-F238E27FC236}">
                  <a16:creationId xmlns:a16="http://schemas.microsoft.com/office/drawing/2014/main" id="{4CE7DE5B-0EB8-0F4E-882B-10CE8502BCBF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6" name="円/楕円 225">
              <a:extLst>
                <a:ext uri="{FF2B5EF4-FFF2-40B4-BE49-F238E27FC236}">
                  <a16:creationId xmlns:a16="http://schemas.microsoft.com/office/drawing/2014/main" id="{12E0B018-2B80-5149-84C1-76D325AF54F6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7" name="円/楕円 226">
              <a:extLst>
                <a:ext uri="{FF2B5EF4-FFF2-40B4-BE49-F238E27FC236}">
                  <a16:creationId xmlns:a16="http://schemas.microsoft.com/office/drawing/2014/main" id="{48E9D81F-A4CF-4C42-A890-DE7055CB783E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8" name="円/楕円 227">
              <a:extLst>
                <a:ext uri="{FF2B5EF4-FFF2-40B4-BE49-F238E27FC236}">
                  <a16:creationId xmlns:a16="http://schemas.microsoft.com/office/drawing/2014/main" id="{8148E92C-D999-0E49-9816-A5A20C8F39DC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9" name="円/楕円 228">
              <a:extLst>
                <a:ext uri="{FF2B5EF4-FFF2-40B4-BE49-F238E27FC236}">
                  <a16:creationId xmlns:a16="http://schemas.microsoft.com/office/drawing/2014/main" id="{36C5029E-FA56-B64C-AA87-9445631F76D8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0" name="円/楕円 229">
              <a:extLst>
                <a:ext uri="{FF2B5EF4-FFF2-40B4-BE49-F238E27FC236}">
                  <a16:creationId xmlns:a16="http://schemas.microsoft.com/office/drawing/2014/main" id="{079EB873-85BA-FE41-8111-E7ADFE025A8C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1" name="円/楕円 230">
              <a:extLst>
                <a:ext uri="{FF2B5EF4-FFF2-40B4-BE49-F238E27FC236}">
                  <a16:creationId xmlns:a16="http://schemas.microsoft.com/office/drawing/2014/main" id="{478973BF-F846-CE40-99E5-7CC07782C802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2" name="円/楕円 231">
              <a:extLst>
                <a:ext uri="{FF2B5EF4-FFF2-40B4-BE49-F238E27FC236}">
                  <a16:creationId xmlns:a16="http://schemas.microsoft.com/office/drawing/2014/main" id="{BC252451-6C57-7C46-904E-59A0740BD38B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3" name="円/楕円 232">
              <a:extLst>
                <a:ext uri="{FF2B5EF4-FFF2-40B4-BE49-F238E27FC236}">
                  <a16:creationId xmlns:a16="http://schemas.microsoft.com/office/drawing/2014/main" id="{8D0D8CC2-4AB1-6B4F-9F82-D6BE010EA6BC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4" name="円/楕円 233">
              <a:extLst>
                <a:ext uri="{FF2B5EF4-FFF2-40B4-BE49-F238E27FC236}">
                  <a16:creationId xmlns:a16="http://schemas.microsoft.com/office/drawing/2014/main" id="{874A5121-132B-5444-9BA0-99A282616A7D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5" name="円/楕円 234">
              <a:extLst>
                <a:ext uri="{FF2B5EF4-FFF2-40B4-BE49-F238E27FC236}">
                  <a16:creationId xmlns:a16="http://schemas.microsoft.com/office/drawing/2014/main" id="{89C7FB16-C785-3C4E-BEE5-E3E1EF4BE231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6" name="円/楕円 235">
              <a:extLst>
                <a:ext uri="{FF2B5EF4-FFF2-40B4-BE49-F238E27FC236}">
                  <a16:creationId xmlns:a16="http://schemas.microsoft.com/office/drawing/2014/main" id="{DF5B49D4-8932-C047-A44A-054EBBB9E1DB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37" name="グループ化 236">
            <a:extLst>
              <a:ext uri="{FF2B5EF4-FFF2-40B4-BE49-F238E27FC236}">
                <a16:creationId xmlns:a16="http://schemas.microsoft.com/office/drawing/2014/main" id="{3E49F124-075E-0448-B26C-1E6F82A40FB3}"/>
              </a:ext>
            </a:extLst>
          </p:cNvPr>
          <p:cNvGrpSpPr/>
          <p:nvPr/>
        </p:nvGrpSpPr>
        <p:grpSpPr>
          <a:xfrm>
            <a:off x="3792453" y="2406383"/>
            <a:ext cx="2729398" cy="45719"/>
            <a:chOff x="3792453" y="1615588"/>
            <a:chExt cx="2729398" cy="45719"/>
          </a:xfrm>
        </p:grpSpPr>
        <p:sp>
          <p:nvSpPr>
            <p:cNvPr id="238" name="円/楕円 237">
              <a:extLst>
                <a:ext uri="{FF2B5EF4-FFF2-40B4-BE49-F238E27FC236}">
                  <a16:creationId xmlns:a16="http://schemas.microsoft.com/office/drawing/2014/main" id="{32E1C6E2-CFB7-2549-BF97-409D3A4CFB02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9" name="円/楕円 238">
              <a:extLst>
                <a:ext uri="{FF2B5EF4-FFF2-40B4-BE49-F238E27FC236}">
                  <a16:creationId xmlns:a16="http://schemas.microsoft.com/office/drawing/2014/main" id="{60B75F44-DC20-2A4F-A423-4D08E5DC3758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0" name="円/楕円 239">
              <a:extLst>
                <a:ext uri="{FF2B5EF4-FFF2-40B4-BE49-F238E27FC236}">
                  <a16:creationId xmlns:a16="http://schemas.microsoft.com/office/drawing/2014/main" id="{DCA2E74A-3C81-CB41-8E06-32548BC63E99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1" name="円/楕円 240">
              <a:extLst>
                <a:ext uri="{FF2B5EF4-FFF2-40B4-BE49-F238E27FC236}">
                  <a16:creationId xmlns:a16="http://schemas.microsoft.com/office/drawing/2014/main" id="{29548655-E50D-0448-8CEC-6D45E65456E0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2" name="円/楕円 241">
              <a:extLst>
                <a:ext uri="{FF2B5EF4-FFF2-40B4-BE49-F238E27FC236}">
                  <a16:creationId xmlns:a16="http://schemas.microsoft.com/office/drawing/2014/main" id="{D1AA7EEF-18A8-4347-AA12-C75EADC3FBC3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3" name="円/楕円 242">
              <a:extLst>
                <a:ext uri="{FF2B5EF4-FFF2-40B4-BE49-F238E27FC236}">
                  <a16:creationId xmlns:a16="http://schemas.microsoft.com/office/drawing/2014/main" id="{68A3B2C4-6008-CA4D-B3FB-2F327E1A6CC5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4" name="円/楕円 243">
              <a:extLst>
                <a:ext uri="{FF2B5EF4-FFF2-40B4-BE49-F238E27FC236}">
                  <a16:creationId xmlns:a16="http://schemas.microsoft.com/office/drawing/2014/main" id="{4E1114E2-6565-3C42-BDA9-9EC81E341C81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5" name="円/楕円 244">
              <a:extLst>
                <a:ext uri="{FF2B5EF4-FFF2-40B4-BE49-F238E27FC236}">
                  <a16:creationId xmlns:a16="http://schemas.microsoft.com/office/drawing/2014/main" id="{2B58D56D-8ED8-7041-9CA5-CA5B676B9A8D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6" name="円/楕円 245">
              <a:extLst>
                <a:ext uri="{FF2B5EF4-FFF2-40B4-BE49-F238E27FC236}">
                  <a16:creationId xmlns:a16="http://schemas.microsoft.com/office/drawing/2014/main" id="{332C5EEF-D116-424E-8852-44DBAD1B1AE2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7" name="円/楕円 246">
              <a:extLst>
                <a:ext uri="{FF2B5EF4-FFF2-40B4-BE49-F238E27FC236}">
                  <a16:creationId xmlns:a16="http://schemas.microsoft.com/office/drawing/2014/main" id="{BB214661-C6F1-BF43-9CD6-007485C226B3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8" name="円/楕円 247">
              <a:extLst>
                <a:ext uri="{FF2B5EF4-FFF2-40B4-BE49-F238E27FC236}">
                  <a16:creationId xmlns:a16="http://schemas.microsoft.com/office/drawing/2014/main" id="{04B7AFC3-1F02-9C41-A92F-57662FBC69BE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9" name="円/楕円 248">
              <a:extLst>
                <a:ext uri="{FF2B5EF4-FFF2-40B4-BE49-F238E27FC236}">
                  <a16:creationId xmlns:a16="http://schemas.microsoft.com/office/drawing/2014/main" id="{100CEE44-2836-E14A-9A49-EF24A5D0811F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0" name="円/楕円 249">
              <a:extLst>
                <a:ext uri="{FF2B5EF4-FFF2-40B4-BE49-F238E27FC236}">
                  <a16:creationId xmlns:a16="http://schemas.microsoft.com/office/drawing/2014/main" id="{2103F0D6-7296-FA47-A5C2-0D81E2DA473E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1" name="円/楕円 250">
              <a:extLst>
                <a:ext uri="{FF2B5EF4-FFF2-40B4-BE49-F238E27FC236}">
                  <a16:creationId xmlns:a16="http://schemas.microsoft.com/office/drawing/2014/main" id="{F52C021E-3F80-3A43-8BDD-1351E3950C7F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2" name="円/楕円 251">
              <a:extLst>
                <a:ext uri="{FF2B5EF4-FFF2-40B4-BE49-F238E27FC236}">
                  <a16:creationId xmlns:a16="http://schemas.microsoft.com/office/drawing/2014/main" id="{D3537A8A-8CD2-CD4B-AEDD-13D5E8C31134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3" name="円/楕円 252">
              <a:extLst>
                <a:ext uri="{FF2B5EF4-FFF2-40B4-BE49-F238E27FC236}">
                  <a16:creationId xmlns:a16="http://schemas.microsoft.com/office/drawing/2014/main" id="{C4A97C92-B2C1-F848-A363-5157F4CB50CE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4" name="円/楕円 253">
              <a:extLst>
                <a:ext uri="{FF2B5EF4-FFF2-40B4-BE49-F238E27FC236}">
                  <a16:creationId xmlns:a16="http://schemas.microsoft.com/office/drawing/2014/main" id="{3545DBBD-B989-164A-8407-1E1FCAB1C10C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5" name="円/楕円 254">
              <a:extLst>
                <a:ext uri="{FF2B5EF4-FFF2-40B4-BE49-F238E27FC236}">
                  <a16:creationId xmlns:a16="http://schemas.microsoft.com/office/drawing/2014/main" id="{119BF8AA-266C-834F-9500-EDE62C6E9010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6" name="円/楕円 255">
              <a:extLst>
                <a:ext uri="{FF2B5EF4-FFF2-40B4-BE49-F238E27FC236}">
                  <a16:creationId xmlns:a16="http://schemas.microsoft.com/office/drawing/2014/main" id="{8B5C81F8-7F70-8A4D-B421-74E0EC4FD7AA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7" name="円/楕円 256">
              <a:extLst>
                <a:ext uri="{FF2B5EF4-FFF2-40B4-BE49-F238E27FC236}">
                  <a16:creationId xmlns:a16="http://schemas.microsoft.com/office/drawing/2014/main" id="{881674E6-B2CF-4046-8BEB-F562B7A9A5DB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8" name="円/楕円 257">
              <a:extLst>
                <a:ext uri="{FF2B5EF4-FFF2-40B4-BE49-F238E27FC236}">
                  <a16:creationId xmlns:a16="http://schemas.microsoft.com/office/drawing/2014/main" id="{1231655B-FD7D-D440-8B3F-3183FC2EE46B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9" name="円/楕円 258">
              <a:extLst>
                <a:ext uri="{FF2B5EF4-FFF2-40B4-BE49-F238E27FC236}">
                  <a16:creationId xmlns:a16="http://schemas.microsoft.com/office/drawing/2014/main" id="{F5ED1A34-C04D-4E40-AFE6-9D8CADFCABA1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0" name="円/楕円 259">
              <a:extLst>
                <a:ext uri="{FF2B5EF4-FFF2-40B4-BE49-F238E27FC236}">
                  <a16:creationId xmlns:a16="http://schemas.microsoft.com/office/drawing/2014/main" id="{ABE8C27D-2A4B-5844-8F30-D844EADFFA4F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1" name="円/楕円 260">
              <a:extLst>
                <a:ext uri="{FF2B5EF4-FFF2-40B4-BE49-F238E27FC236}">
                  <a16:creationId xmlns:a16="http://schemas.microsoft.com/office/drawing/2014/main" id="{B086E57F-2330-874C-A55E-444D9F514698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2" name="円/楕円 261">
              <a:extLst>
                <a:ext uri="{FF2B5EF4-FFF2-40B4-BE49-F238E27FC236}">
                  <a16:creationId xmlns:a16="http://schemas.microsoft.com/office/drawing/2014/main" id="{360D5EE4-9048-EB42-9BAB-B084B6C1024A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3" name="円/楕円 262">
              <a:extLst>
                <a:ext uri="{FF2B5EF4-FFF2-40B4-BE49-F238E27FC236}">
                  <a16:creationId xmlns:a16="http://schemas.microsoft.com/office/drawing/2014/main" id="{A94B02D4-4920-C24F-8DBB-84CEADDD0B16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4" name="円/楕円 263">
              <a:extLst>
                <a:ext uri="{FF2B5EF4-FFF2-40B4-BE49-F238E27FC236}">
                  <a16:creationId xmlns:a16="http://schemas.microsoft.com/office/drawing/2014/main" id="{2193B352-75C2-7A49-BA31-DD8F4F2B7A41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5" name="円/楕円 264">
              <a:extLst>
                <a:ext uri="{FF2B5EF4-FFF2-40B4-BE49-F238E27FC236}">
                  <a16:creationId xmlns:a16="http://schemas.microsoft.com/office/drawing/2014/main" id="{D9116AE6-B6A9-2F43-94E5-6B967B9E413F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6" name="円/楕円 265">
              <a:extLst>
                <a:ext uri="{FF2B5EF4-FFF2-40B4-BE49-F238E27FC236}">
                  <a16:creationId xmlns:a16="http://schemas.microsoft.com/office/drawing/2014/main" id="{DC789DCD-B4D7-C147-89B0-035BD02371B2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7" name="円/楕円 266">
              <a:extLst>
                <a:ext uri="{FF2B5EF4-FFF2-40B4-BE49-F238E27FC236}">
                  <a16:creationId xmlns:a16="http://schemas.microsoft.com/office/drawing/2014/main" id="{8DC747CB-0704-1C45-A5CE-33B1121D1F90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68" name="グループ化 267">
            <a:extLst>
              <a:ext uri="{FF2B5EF4-FFF2-40B4-BE49-F238E27FC236}">
                <a16:creationId xmlns:a16="http://schemas.microsoft.com/office/drawing/2014/main" id="{99870C01-F56E-294C-8E0D-A4AE13BBFE17}"/>
              </a:ext>
            </a:extLst>
          </p:cNvPr>
          <p:cNvGrpSpPr/>
          <p:nvPr/>
        </p:nvGrpSpPr>
        <p:grpSpPr>
          <a:xfrm>
            <a:off x="3792453" y="2498927"/>
            <a:ext cx="2729398" cy="45719"/>
            <a:chOff x="3792453" y="1615588"/>
            <a:chExt cx="2729398" cy="45719"/>
          </a:xfrm>
        </p:grpSpPr>
        <p:sp>
          <p:nvSpPr>
            <p:cNvPr id="269" name="円/楕円 268">
              <a:extLst>
                <a:ext uri="{FF2B5EF4-FFF2-40B4-BE49-F238E27FC236}">
                  <a16:creationId xmlns:a16="http://schemas.microsoft.com/office/drawing/2014/main" id="{6E0E39E9-A0AD-8740-A2AD-2B9CF7F1107C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0" name="円/楕円 269">
              <a:extLst>
                <a:ext uri="{FF2B5EF4-FFF2-40B4-BE49-F238E27FC236}">
                  <a16:creationId xmlns:a16="http://schemas.microsoft.com/office/drawing/2014/main" id="{A49E8918-82F4-6141-AC1F-29982F88E8C3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1" name="円/楕円 270">
              <a:extLst>
                <a:ext uri="{FF2B5EF4-FFF2-40B4-BE49-F238E27FC236}">
                  <a16:creationId xmlns:a16="http://schemas.microsoft.com/office/drawing/2014/main" id="{DAD4D724-20D4-E846-AB1D-A61697BD2CB5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2" name="円/楕円 271">
              <a:extLst>
                <a:ext uri="{FF2B5EF4-FFF2-40B4-BE49-F238E27FC236}">
                  <a16:creationId xmlns:a16="http://schemas.microsoft.com/office/drawing/2014/main" id="{F9A650D5-2988-8443-B179-91BDC756D0A4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3" name="円/楕円 272">
              <a:extLst>
                <a:ext uri="{FF2B5EF4-FFF2-40B4-BE49-F238E27FC236}">
                  <a16:creationId xmlns:a16="http://schemas.microsoft.com/office/drawing/2014/main" id="{F5F3F769-31FD-D846-979B-217D43FA62A2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4" name="円/楕円 273">
              <a:extLst>
                <a:ext uri="{FF2B5EF4-FFF2-40B4-BE49-F238E27FC236}">
                  <a16:creationId xmlns:a16="http://schemas.microsoft.com/office/drawing/2014/main" id="{99740A5F-2369-7D41-A92E-0B75175C7954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5" name="円/楕円 274">
              <a:extLst>
                <a:ext uri="{FF2B5EF4-FFF2-40B4-BE49-F238E27FC236}">
                  <a16:creationId xmlns:a16="http://schemas.microsoft.com/office/drawing/2014/main" id="{78E6AE72-8BE1-1644-ADD6-9CD5C5453B33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6" name="円/楕円 275">
              <a:extLst>
                <a:ext uri="{FF2B5EF4-FFF2-40B4-BE49-F238E27FC236}">
                  <a16:creationId xmlns:a16="http://schemas.microsoft.com/office/drawing/2014/main" id="{0306DCC2-9A99-514B-880F-1926AE66017B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7" name="円/楕円 276">
              <a:extLst>
                <a:ext uri="{FF2B5EF4-FFF2-40B4-BE49-F238E27FC236}">
                  <a16:creationId xmlns:a16="http://schemas.microsoft.com/office/drawing/2014/main" id="{50FCED9C-A011-B543-AAF8-0D25757C2EE0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8" name="円/楕円 277">
              <a:extLst>
                <a:ext uri="{FF2B5EF4-FFF2-40B4-BE49-F238E27FC236}">
                  <a16:creationId xmlns:a16="http://schemas.microsoft.com/office/drawing/2014/main" id="{4E0DCD43-6BD8-B949-826E-B708CBC3B369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9" name="円/楕円 278">
              <a:extLst>
                <a:ext uri="{FF2B5EF4-FFF2-40B4-BE49-F238E27FC236}">
                  <a16:creationId xmlns:a16="http://schemas.microsoft.com/office/drawing/2014/main" id="{77816888-64A3-FD47-9548-2D41576D5C8C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0" name="円/楕円 279">
              <a:extLst>
                <a:ext uri="{FF2B5EF4-FFF2-40B4-BE49-F238E27FC236}">
                  <a16:creationId xmlns:a16="http://schemas.microsoft.com/office/drawing/2014/main" id="{66B3AFB6-44A4-0444-9910-FA2B16D343D8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1" name="円/楕円 280">
              <a:extLst>
                <a:ext uri="{FF2B5EF4-FFF2-40B4-BE49-F238E27FC236}">
                  <a16:creationId xmlns:a16="http://schemas.microsoft.com/office/drawing/2014/main" id="{0FCBDCD3-59AA-3D4A-A1DE-289B42C88649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2" name="円/楕円 281">
              <a:extLst>
                <a:ext uri="{FF2B5EF4-FFF2-40B4-BE49-F238E27FC236}">
                  <a16:creationId xmlns:a16="http://schemas.microsoft.com/office/drawing/2014/main" id="{C635C786-9056-EE4E-9EE8-653292F05C00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3" name="円/楕円 282">
              <a:extLst>
                <a:ext uri="{FF2B5EF4-FFF2-40B4-BE49-F238E27FC236}">
                  <a16:creationId xmlns:a16="http://schemas.microsoft.com/office/drawing/2014/main" id="{17785782-1570-DA49-ABC5-8C815BD27D46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4" name="円/楕円 283">
              <a:extLst>
                <a:ext uri="{FF2B5EF4-FFF2-40B4-BE49-F238E27FC236}">
                  <a16:creationId xmlns:a16="http://schemas.microsoft.com/office/drawing/2014/main" id="{5E6D8C38-A186-5F44-A52B-BC6B4D87AFC6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5" name="円/楕円 284">
              <a:extLst>
                <a:ext uri="{FF2B5EF4-FFF2-40B4-BE49-F238E27FC236}">
                  <a16:creationId xmlns:a16="http://schemas.microsoft.com/office/drawing/2014/main" id="{9EA06543-C6BE-8A4A-BBE2-536FA96076C5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6" name="円/楕円 285">
              <a:extLst>
                <a:ext uri="{FF2B5EF4-FFF2-40B4-BE49-F238E27FC236}">
                  <a16:creationId xmlns:a16="http://schemas.microsoft.com/office/drawing/2014/main" id="{B3B82B0F-B6B5-4540-9322-2DA3531C55DA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7" name="円/楕円 286">
              <a:extLst>
                <a:ext uri="{FF2B5EF4-FFF2-40B4-BE49-F238E27FC236}">
                  <a16:creationId xmlns:a16="http://schemas.microsoft.com/office/drawing/2014/main" id="{E5B729D9-2AE2-4743-A51F-B0BB9290E42B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8" name="円/楕円 287">
              <a:extLst>
                <a:ext uri="{FF2B5EF4-FFF2-40B4-BE49-F238E27FC236}">
                  <a16:creationId xmlns:a16="http://schemas.microsoft.com/office/drawing/2014/main" id="{B806CB8C-96C3-5C40-B40B-8B6B3E03183F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9" name="円/楕円 288">
              <a:extLst>
                <a:ext uri="{FF2B5EF4-FFF2-40B4-BE49-F238E27FC236}">
                  <a16:creationId xmlns:a16="http://schemas.microsoft.com/office/drawing/2014/main" id="{DA415140-E252-7341-92AA-249944905BC0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0" name="円/楕円 289">
              <a:extLst>
                <a:ext uri="{FF2B5EF4-FFF2-40B4-BE49-F238E27FC236}">
                  <a16:creationId xmlns:a16="http://schemas.microsoft.com/office/drawing/2014/main" id="{580BCB4B-5042-F64E-953B-37F622F9B96C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1" name="円/楕円 290">
              <a:extLst>
                <a:ext uri="{FF2B5EF4-FFF2-40B4-BE49-F238E27FC236}">
                  <a16:creationId xmlns:a16="http://schemas.microsoft.com/office/drawing/2014/main" id="{435B757F-E4E4-0344-8C0E-3BB5BA49938C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2" name="円/楕円 291">
              <a:extLst>
                <a:ext uri="{FF2B5EF4-FFF2-40B4-BE49-F238E27FC236}">
                  <a16:creationId xmlns:a16="http://schemas.microsoft.com/office/drawing/2014/main" id="{31A17943-B9E8-A247-AF38-8CC4ABAFC020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3" name="円/楕円 292">
              <a:extLst>
                <a:ext uri="{FF2B5EF4-FFF2-40B4-BE49-F238E27FC236}">
                  <a16:creationId xmlns:a16="http://schemas.microsoft.com/office/drawing/2014/main" id="{8FD2760E-6C1A-E649-83E4-7E66A3628208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4" name="円/楕円 293">
              <a:extLst>
                <a:ext uri="{FF2B5EF4-FFF2-40B4-BE49-F238E27FC236}">
                  <a16:creationId xmlns:a16="http://schemas.microsoft.com/office/drawing/2014/main" id="{08309DA5-0D1B-4442-A561-2EF8F1126A7F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5" name="円/楕円 294">
              <a:extLst>
                <a:ext uri="{FF2B5EF4-FFF2-40B4-BE49-F238E27FC236}">
                  <a16:creationId xmlns:a16="http://schemas.microsoft.com/office/drawing/2014/main" id="{36B2F977-91E1-7D49-A417-919B33D82E0B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6" name="円/楕円 295">
              <a:extLst>
                <a:ext uri="{FF2B5EF4-FFF2-40B4-BE49-F238E27FC236}">
                  <a16:creationId xmlns:a16="http://schemas.microsoft.com/office/drawing/2014/main" id="{A1654669-0515-DF42-9B4A-EFFFC1882749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7" name="円/楕円 296">
              <a:extLst>
                <a:ext uri="{FF2B5EF4-FFF2-40B4-BE49-F238E27FC236}">
                  <a16:creationId xmlns:a16="http://schemas.microsoft.com/office/drawing/2014/main" id="{50EE4DC1-B636-274E-9CEA-4ED8A96CC5EB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8" name="円/楕円 297">
              <a:extLst>
                <a:ext uri="{FF2B5EF4-FFF2-40B4-BE49-F238E27FC236}">
                  <a16:creationId xmlns:a16="http://schemas.microsoft.com/office/drawing/2014/main" id="{D3B76C6C-B7FA-B24E-AD6C-B1429C942AC6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99" name="グループ化 298">
            <a:extLst>
              <a:ext uri="{FF2B5EF4-FFF2-40B4-BE49-F238E27FC236}">
                <a16:creationId xmlns:a16="http://schemas.microsoft.com/office/drawing/2014/main" id="{F0F971CF-829C-B242-8752-46ED5D9AA4C9}"/>
              </a:ext>
            </a:extLst>
          </p:cNvPr>
          <p:cNvGrpSpPr/>
          <p:nvPr/>
        </p:nvGrpSpPr>
        <p:grpSpPr>
          <a:xfrm>
            <a:off x="3792453" y="2591471"/>
            <a:ext cx="2729398" cy="45719"/>
            <a:chOff x="3792453" y="1615588"/>
            <a:chExt cx="2729398" cy="45719"/>
          </a:xfrm>
        </p:grpSpPr>
        <p:sp>
          <p:nvSpPr>
            <p:cNvPr id="300" name="円/楕円 299">
              <a:extLst>
                <a:ext uri="{FF2B5EF4-FFF2-40B4-BE49-F238E27FC236}">
                  <a16:creationId xmlns:a16="http://schemas.microsoft.com/office/drawing/2014/main" id="{FDE7A11E-8557-E14D-A330-140D56DC383D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1" name="円/楕円 300">
              <a:extLst>
                <a:ext uri="{FF2B5EF4-FFF2-40B4-BE49-F238E27FC236}">
                  <a16:creationId xmlns:a16="http://schemas.microsoft.com/office/drawing/2014/main" id="{EC571735-2911-5145-8D94-70843D196373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2" name="円/楕円 301">
              <a:extLst>
                <a:ext uri="{FF2B5EF4-FFF2-40B4-BE49-F238E27FC236}">
                  <a16:creationId xmlns:a16="http://schemas.microsoft.com/office/drawing/2014/main" id="{F478AE00-6DD7-D748-B57C-93495C93E04C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3" name="円/楕円 302">
              <a:extLst>
                <a:ext uri="{FF2B5EF4-FFF2-40B4-BE49-F238E27FC236}">
                  <a16:creationId xmlns:a16="http://schemas.microsoft.com/office/drawing/2014/main" id="{29F5AF61-F5C7-5143-AFEB-E36E2103BDB0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4" name="円/楕円 303">
              <a:extLst>
                <a:ext uri="{FF2B5EF4-FFF2-40B4-BE49-F238E27FC236}">
                  <a16:creationId xmlns:a16="http://schemas.microsoft.com/office/drawing/2014/main" id="{C9D0B088-533A-E747-BBFF-7F8F262AC467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5" name="円/楕円 304">
              <a:extLst>
                <a:ext uri="{FF2B5EF4-FFF2-40B4-BE49-F238E27FC236}">
                  <a16:creationId xmlns:a16="http://schemas.microsoft.com/office/drawing/2014/main" id="{EE249A19-540E-7A4E-BCAE-2651B0035436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6" name="円/楕円 305">
              <a:extLst>
                <a:ext uri="{FF2B5EF4-FFF2-40B4-BE49-F238E27FC236}">
                  <a16:creationId xmlns:a16="http://schemas.microsoft.com/office/drawing/2014/main" id="{0D0B1AD2-7F49-BB41-9E87-A9EF0E80FCF4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7" name="円/楕円 306">
              <a:extLst>
                <a:ext uri="{FF2B5EF4-FFF2-40B4-BE49-F238E27FC236}">
                  <a16:creationId xmlns:a16="http://schemas.microsoft.com/office/drawing/2014/main" id="{9C56276D-F37F-574E-93EE-83B6478DEB4E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8" name="円/楕円 307">
              <a:extLst>
                <a:ext uri="{FF2B5EF4-FFF2-40B4-BE49-F238E27FC236}">
                  <a16:creationId xmlns:a16="http://schemas.microsoft.com/office/drawing/2014/main" id="{6BE27C47-AF86-5948-BDB2-9C289B4BCF90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9" name="円/楕円 308">
              <a:extLst>
                <a:ext uri="{FF2B5EF4-FFF2-40B4-BE49-F238E27FC236}">
                  <a16:creationId xmlns:a16="http://schemas.microsoft.com/office/drawing/2014/main" id="{4BAB304F-8C37-CE40-B2CE-56C226A83EF6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0" name="円/楕円 309">
              <a:extLst>
                <a:ext uri="{FF2B5EF4-FFF2-40B4-BE49-F238E27FC236}">
                  <a16:creationId xmlns:a16="http://schemas.microsoft.com/office/drawing/2014/main" id="{A1195825-BED5-B045-8AF9-42C87D73CA4A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1" name="円/楕円 310">
              <a:extLst>
                <a:ext uri="{FF2B5EF4-FFF2-40B4-BE49-F238E27FC236}">
                  <a16:creationId xmlns:a16="http://schemas.microsoft.com/office/drawing/2014/main" id="{CF769C54-8074-2B4F-8ECA-9968B2537597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2" name="円/楕円 311">
              <a:extLst>
                <a:ext uri="{FF2B5EF4-FFF2-40B4-BE49-F238E27FC236}">
                  <a16:creationId xmlns:a16="http://schemas.microsoft.com/office/drawing/2014/main" id="{E5604BC3-A6E0-024D-A9F0-F2A6213D8813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3" name="円/楕円 312">
              <a:extLst>
                <a:ext uri="{FF2B5EF4-FFF2-40B4-BE49-F238E27FC236}">
                  <a16:creationId xmlns:a16="http://schemas.microsoft.com/office/drawing/2014/main" id="{84FDAF79-FFCD-3B44-B315-E764393ADDF2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4" name="円/楕円 313">
              <a:extLst>
                <a:ext uri="{FF2B5EF4-FFF2-40B4-BE49-F238E27FC236}">
                  <a16:creationId xmlns:a16="http://schemas.microsoft.com/office/drawing/2014/main" id="{91F5149C-02B4-2C44-A45E-6961F2F51224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5" name="円/楕円 314">
              <a:extLst>
                <a:ext uri="{FF2B5EF4-FFF2-40B4-BE49-F238E27FC236}">
                  <a16:creationId xmlns:a16="http://schemas.microsoft.com/office/drawing/2014/main" id="{4B5D62F3-D655-C74B-851E-38D5211E5A5C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6" name="円/楕円 315">
              <a:extLst>
                <a:ext uri="{FF2B5EF4-FFF2-40B4-BE49-F238E27FC236}">
                  <a16:creationId xmlns:a16="http://schemas.microsoft.com/office/drawing/2014/main" id="{7082E78B-9590-DF4E-B971-874EF58D91A4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7" name="円/楕円 316">
              <a:extLst>
                <a:ext uri="{FF2B5EF4-FFF2-40B4-BE49-F238E27FC236}">
                  <a16:creationId xmlns:a16="http://schemas.microsoft.com/office/drawing/2014/main" id="{D75E5BF7-3237-3147-AA53-90B0FC31B9AC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8" name="円/楕円 317">
              <a:extLst>
                <a:ext uri="{FF2B5EF4-FFF2-40B4-BE49-F238E27FC236}">
                  <a16:creationId xmlns:a16="http://schemas.microsoft.com/office/drawing/2014/main" id="{CD16E284-8846-8A44-A611-A8D4CF1F62FE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9" name="円/楕円 318">
              <a:extLst>
                <a:ext uri="{FF2B5EF4-FFF2-40B4-BE49-F238E27FC236}">
                  <a16:creationId xmlns:a16="http://schemas.microsoft.com/office/drawing/2014/main" id="{C9E5CB9E-E5A5-0945-9EB0-B3DDAE11BE45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0" name="円/楕円 319">
              <a:extLst>
                <a:ext uri="{FF2B5EF4-FFF2-40B4-BE49-F238E27FC236}">
                  <a16:creationId xmlns:a16="http://schemas.microsoft.com/office/drawing/2014/main" id="{A38C54D6-AD02-C64B-A676-A68CAF55ECAC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1" name="円/楕円 320">
              <a:extLst>
                <a:ext uri="{FF2B5EF4-FFF2-40B4-BE49-F238E27FC236}">
                  <a16:creationId xmlns:a16="http://schemas.microsoft.com/office/drawing/2014/main" id="{C38ED494-1844-D549-8309-1DB111CA079E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2" name="円/楕円 321">
              <a:extLst>
                <a:ext uri="{FF2B5EF4-FFF2-40B4-BE49-F238E27FC236}">
                  <a16:creationId xmlns:a16="http://schemas.microsoft.com/office/drawing/2014/main" id="{16C7F441-8182-A64D-8C67-2B6C3BA50141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3" name="円/楕円 322">
              <a:extLst>
                <a:ext uri="{FF2B5EF4-FFF2-40B4-BE49-F238E27FC236}">
                  <a16:creationId xmlns:a16="http://schemas.microsoft.com/office/drawing/2014/main" id="{16562665-2BF4-724B-8691-E6EA52EE0F88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4" name="円/楕円 323">
              <a:extLst>
                <a:ext uri="{FF2B5EF4-FFF2-40B4-BE49-F238E27FC236}">
                  <a16:creationId xmlns:a16="http://schemas.microsoft.com/office/drawing/2014/main" id="{FD13850E-670D-F149-A781-285C3968BAEB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5" name="円/楕円 324">
              <a:extLst>
                <a:ext uri="{FF2B5EF4-FFF2-40B4-BE49-F238E27FC236}">
                  <a16:creationId xmlns:a16="http://schemas.microsoft.com/office/drawing/2014/main" id="{01360ED2-EBB6-0D4C-868C-874AA0CD6ABD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6" name="円/楕円 325">
              <a:extLst>
                <a:ext uri="{FF2B5EF4-FFF2-40B4-BE49-F238E27FC236}">
                  <a16:creationId xmlns:a16="http://schemas.microsoft.com/office/drawing/2014/main" id="{C1BA7032-F01F-E947-9E83-C3895C86F9D5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7" name="円/楕円 326">
              <a:extLst>
                <a:ext uri="{FF2B5EF4-FFF2-40B4-BE49-F238E27FC236}">
                  <a16:creationId xmlns:a16="http://schemas.microsoft.com/office/drawing/2014/main" id="{B5B7110C-2881-A446-9D57-173A1B21CAAB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8" name="円/楕円 327">
              <a:extLst>
                <a:ext uri="{FF2B5EF4-FFF2-40B4-BE49-F238E27FC236}">
                  <a16:creationId xmlns:a16="http://schemas.microsoft.com/office/drawing/2014/main" id="{BB25B568-000B-DA4C-8D66-CC2FD43CA5E0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9" name="円/楕円 328">
              <a:extLst>
                <a:ext uri="{FF2B5EF4-FFF2-40B4-BE49-F238E27FC236}">
                  <a16:creationId xmlns:a16="http://schemas.microsoft.com/office/drawing/2014/main" id="{1EEE02EB-BFDA-2E4B-A59D-D22F85F634A0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30" name="グループ化 329">
            <a:extLst>
              <a:ext uri="{FF2B5EF4-FFF2-40B4-BE49-F238E27FC236}">
                <a16:creationId xmlns:a16="http://schemas.microsoft.com/office/drawing/2014/main" id="{C96DC6E9-19D3-CF45-A526-F469D7763569}"/>
              </a:ext>
            </a:extLst>
          </p:cNvPr>
          <p:cNvGrpSpPr/>
          <p:nvPr/>
        </p:nvGrpSpPr>
        <p:grpSpPr>
          <a:xfrm>
            <a:off x="3792453" y="2684015"/>
            <a:ext cx="2729398" cy="45719"/>
            <a:chOff x="3792453" y="1615588"/>
            <a:chExt cx="2729398" cy="45719"/>
          </a:xfrm>
        </p:grpSpPr>
        <p:sp>
          <p:nvSpPr>
            <p:cNvPr id="331" name="円/楕円 330">
              <a:extLst>
                <a:ext uri="{FF2B5EF4-FFF2-40B4-BE49-F238E27FC236}">
                  <a16:creationId xmlns:a16="http://schemas.microsoft.com/office/drawing/2014/main" id="{55474023-CED7-284C-8928-3A66B99E5088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2" name="円/楕円 331">
              <a:extLst>
                <a:ext uri="{FF2B5EF4-FFF2-40B4-BE49-F238E27FC236}">
                  <a16:creationId xmlns:a16="http://schemas.microsoft.com/office/drawing/2014/main" id="{BA501420-E44D-E64A-8FF0-D398DCB36D59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3" name="円/楕円 332">
              <a:extLst>
                <a:ext uri="{FF2B5EF4-FFF2-40B4-BE49-F238E27FC236}">
                  <a16:creationId xmlns:a16="http://schemas.microsoft.com/office/drawing/2014/main" id="{AD3C876E-F172-3C45-AC2B-8DF51CE53E3D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4" name="円/楕円 333">
              <a:extLst>
                <a:ext uri="{FF2B5EF4-FFF2-40B4-BE49-F238E27FC236}">
                  <a16:creationId xmlns:a16="http://schemas.microsoft.com/office/drawing/2014/main" id="{DCCF90AD-CD23-CB44-BDFA-3C6FB18F354F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5" name="円/楕円 334">
              <a:extLst>
                <a:ext uri="{FF2B5EF4-FFF2-40B4-BE49-F238E27FC236}">
                  <a16:creationId xmlns:a16="http://schemas.microsoft.com/office/drawing/2014/main" id="{D9594BDA-B249-B140-8991-D43A069838AC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6" name="円/楕円 335">
              <a:extLst>
                <a:ext uri="{FF2B5EF4-FFF2-40B4-BE49-F238E27FC236}">
                  <a16:creationId xmlns:a16="http://schemas.microsoft.com/office/drawing/2014/main" id="{7E905BA0-72EB-3E44-A275-BCF5CA3F990D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7" name="円/楕円 336">
              <a:extLst>
                <a:ext uri="{FF2B5EF4-FFF2-40B4-BE49-F238E27FC236}">
                  <a16:creationId xmlns:a16="http://schemas.microsoft.com/office/drawing/2014/main" id="{7A5D7F2A-A8E2-3449-8DE7-ED273AC58E5D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8" name="円/楕円 337">
              <a:extLst>
                <a:ext uri="{FF2B5EF4-FFF2-40B4-BE49-F238E27FC236}">
                  <a16:creationId xmlns:a16="http://schemas.microsoft.com/office/drawing/2014/main" id="{BE86B9F4-B318-4A49-A702-5B2102E87E1D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9" name="円/楕円 338">
              <a:extLst>
                <a:ext uri="{FF2B5EF4-FFF2-40B4-BE49-F238E27FC236}">
                  <a16:creationId xmlns:a16="http://schemas.microsoft.com/office/drawing/2014/main" id="{F9287D9F-7273-184C-AD83-C60D4B27D8B0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0" name="円/楕円 339">
              <a:extLst>
                <a:ext uri="{FF2B5EF4-FFF2-40B4-BE49-F238E27FC236}">
                  <a16:creationId xmlns:a16="http://schemas.microsoft.com/office/drawing/2014/main" id="{676D993F-4503-014B-9972-C543801BB590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1" name="円/楕円 340">
              <a:extLst>
                <a:ext uri="{FF2B5EF4-FFF2-40B4-BE49-F238E27FC236}">
                  <a16:creationId xmlns:a16="http://schemas.microsoft.com/office/drawing/2014/main" id="{27E544E5-D849-4844-8517-6511B383EA2F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2" name="円/楕円 341">
              <a:extLst>
                <a:ext uri="{FF2B5EF4-FFF2-40B4-BE49-F238E27FC236}">
                  <a16:creationId xmlns:a16="http://schemas.microsoft.com/office/drawing/2014/main" id="{D9EA0401-6680-5B4C-B071-CEFB24300013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3" name="円/楕円 342">
              <a:extLst>
                <a:ext uri="{FF2B5EF4-FFF2-40B4-BE49-F238E27FC236}">
                  <a16:creationId xmlns:a16="http://schemas.microsoft.com/office/drawing/2014/main" id="{0AE89EBA-2562-544F-BEEB-40665E359753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4" name="円/楕円 343">
              <a:extLst>
                <a:ext uri="{FF2B5EF4-FFF2-40B4-BE49-F238E27FC236}">
                  <a16:creationId xmlns:a16="http://schemas.microsoft.com/office/drawing/2014/main" id="{C5CA58B2-8B3B-A549-91CA-56A551A029D6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5" name="円/楕円 344">
              <a:extLst>
                <a:ext uri="{FF2B5EF4-FFF2-40B4-BE49-F238E27FC236}">
                  <a16:creationId xmlns:a16="http://schemas.microsoft.com/office/drawing/2014/main" id="{FD65B593-DD73-8D4F-9DE2-A5BFDD6AC723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6" name="円/楕円 345">
              <a:extLst>
                <a:ext uri="{FF2B5EF4-FFF2-40B4-BE49-F238E27FC236}">
                  <a16:creationId xmlns:a16="http://schemas.microsoft.com/office/drawing/2014/main" id="{93A1F486-6686-FE47-BDDA-DFD3465C169C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7" name="円/楕円 346">
              <a:extLst>
                <a:ext uri="{FF2B5EF4-FFF2-40B4-BE49-F238E27FC236}">
                  <a16:creationId xmlns:a16="http://schemas.microsoft.com/office/drawing/2014/main" id="{A96CBA17-3837-9E44-8CB5-21CD9C006000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8" name="円/楕円 347">
              <a:extLst>
                <a:ext uri="{FF2B5EF4-FFF2-40B4-BE49-F238E27FC236}">
                  <a16:creationId xmlns:a16="http://schemas.microsoft.com/office/drawing/2014/main" id="{3AB5DAD9-8F26-B94C-B5C2-7F97E60DFB69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9" name="円/楕円 348">
              <a:extLst>
                <a:ext uri="{FF2B5EF4-FFF2-40B4-BE49-F238E27FC236}">
                  <a16:creationId xmlns:a16="http://schemas.microsoft.com/office/drawing/2014/main" id="{DE6687C1-B689-B140-ADA3-1445A7B3D295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0" name="円/楕円 349">
              <a:extLst>
                <a:ext uri="{FF2B5EF4-FFF2-40B4-BE49-F238E27FC236}">
                  <a16:creationId xmlns:a16="http://schemas.microsoft.com/office/drawing/2014/main" id="{BA37C240-068E-2546-AA63-DFAFCE5CAEFF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1" name="円/楕円 350">
              <a:extLst>
                <a:ext uri="{FF2B5EF4-FFF2-40B4-BE49-F238E27FC236}">
                  <a16:creationId xmlns:a16="http://schemas.microsoft.com/office/drawing/2014/main" id="{5E4CB384-F7C3-8842-9533-A2983FDA262F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2" name="円/楕円 351">
              <a:extLst>
                <a:ext uri="{FF2B5EF4-FFF2-40B4-BE49-F238E27FC236}">
                  <a16:creationId xmlns:a16="http://schemas.microsoft.com/office/drawing/2014/main" id="{C102EDE7-856F-DE44-AED2-10B03A205EE6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3" name="円/楕円 352">
              <a:extLst>
                <a:ext uri="{FF2B5EF4-FFF2-40B4-BE49-F238E27FC236}">
                  <a16:creationId xmlns:a16="http://schemas.microsoft.com/office/drawing/2014/main" id="{A91A09F6-D5F8-1C40-AE7C-F9D118577AD6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4" name="円/楕円 353">
              <a:extLst>
                <a:ext uri="{FF2B5EF4-FFF2-40B4-BE49-F238E27FC236}">
                  <a16:creationId xmlns:a16="http://schemas.microsoft.com/office/drawing/2014/main" id="{C5DF4F2E-73B8-984D-B02C-5F922D593167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5" name="円/楕円 354">
              <a:extLst>
                <a:ext uri="{FF2B5EF4-FFF2-40B4-BE49-F238E27FC236}">
                  <a16:creationId xmlns:a16="http://schemas.microsoft.com/office/drawing/2014/main" id="{5527D5DB-BCED-7A4B-B579-D89EFFB4FA3C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6" name="円/楕円 355">
              <a:extLst>
                <a:ext uri="{FF2B5EF4-FFF2-40B4-BE49-F238E27FC236}">
                  <a16:creationId xmlns:a16="http://schemas.microsoft.com/office/drawing/2014/main" id="{629A16FB-48C0-344C-A4BB-D6BF2062263D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7" name="円/楕円 356">
              <a:extLst>
                <a:ext uri="{FF2B5EF4-FFF2-40B4-BE49-F238E27FC236}">
                  <a16:creationId xmlns:a16="http://schemas.microsoft.com/office/drawing/2014/main" id="{7B2B4709-5BF2-2742-8C26-03D3B22A785C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8" name="円/楕円 357">
              <a:extLst>
                <a:ext uri="{FF2B5EF4-FFF2-40B4-BE49-F238E27FC236}">
                  <a16:creationId xmlns:a16="http://schemas.microsoft.com/office/drawing/2014/main" id="{72A0FF7C-768F-9A4A-A724-AE9DE7E7F34A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9" name="円/楕円 358">
              <a:extLst>
                <a:ext uri="{FF2B5EF4-FFF2-40B4-BE49-F238E27FC236}">
                  <a16:creationId xmlns:a16="http://schemas.microsoft.com/office/drawing/2014/main" id="{2E151164-DF11-0046-9628-390EBFCA2922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0" name="円/楕円 359">
              <a:extLst>
                <a:ext uri="{FF2B5EF4-FFF2-40B4-BE49-F238E27FC236}">
                  <a16:creationId xmlns:a16="http://schemas.microsoft.com/office/drawing/2014/main" id="{F4175E60-DDBB-5349-8338-8CA1DA71458F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61" name="グループ化 360">
            <a:extLst>
              <a:ext uri="{FF2B5EF4-FFF2-40B4-BE49-F238E27FC236}">
                <a16:creationId xmlns:a16="http://schemas.microsoft.com/office/drawing/2014/main" id="{7D0D2C5D-7D9B-FC49-ADF8-84A3191965B4}"/>
              </a:ext>
            </a:extLst>
          </p:cNvPr>
          <p:cNvGrpSpPr/>
          <p:nvPr/>
        </p:nvGrpSpPr>
        <p:grpSpPr>
          <a:xfrm>
            <a:off x="3792453" y="2776559"/>
            <a:ext cx="2729398" cy="45719"/>
            <a:chOff x="3792453" y="1615588"/>
            <a:chExt cx="2729398" cy="45719"/>
          </a:xfrm>
        </p:grpSpPr>
        <p:sp>
          <p:nvSpPr>
            <p:cNvPr id="362" name="円/楕円 361">
              <a:extLst>
                <a:ext uri="{FF2B5EF4-FFF2-40B4-BE49-F238E27FC236}">
                  <a16:creationId xmlns:a16="http://schemas.microsoft.com/office/drawing/2014/main" id="{6ECAF597-A5DC-1E4D-8FB6-279BE3761FF8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3" name="円/楕円 362">
              <a:extLst>
                <a:ext uri="{FF2B5EF4-FFF2-40B4-BE49-F238E27FC236}">
                  <a16:creationId xmlns:a16="http://schemas.microsoft.com/office/drawing/2014/main" id="{6DC91B2B-EC36-7246-8204-CDBFF7AA0420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4" name="円/楕円 363">
              <a:extLst>
                <a:ext uri="{FF2B5EF4-FFF2-40B4-BE49-F238E27FC236}">
                  <a16:creationId xmlns:a16="http://schemas.microsoft.com/office/drawing/2014/main" id="{D9365D04-802E-9F49-8B4F-A9DC557A83C4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5" name="円/楕円 364">
              <a:extLst>
                <a:ext uri="{FF2B5EF4-FFF2-40B4-BE49-F238E27FC236}">
                  <a16:creationId xmlns:a16="http://schemas.microsoft.com/office/drawing/2014/main" id="{A52A623E-1396-594C-977E-985AAEACF778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6" name="円/楕円 365">
              <a:extLst>
                <a:ext uri="{FF2B5EF4-FFF2-40B4-BE49-F238E27FC236}">
                  <a16:creationId xmlns:a16="http://schemas.microsoft.com/office/drawing/2014/main" id="{592082E6-373A-684D-B66B-8A266FF1B46A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7" name="円/楕円 366">
              <a:extLst>
                <a:ext uri="{FF2B5EF4-FFF2-40B4-BE49-F238E27FC236}">
                  <a16:creationId xmlns:a16="http://schemas.microsoft.com/office/drawing/2014/main" id="{832D96AA-5E5D-9549-B8BB-1895D8F3A338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8" name="円/楕円 367">
              <a:extLst>
                <a:ext uri="{FF2B5EF4-FFF2-40B4-BE49-F238E27FC236}">
                  <a16:creationId xmlns:a16="http://schemas.microsoft.com/office/drawing/2014/main" id="{3F235B64-3587-F84C-AC04-27D59162B9BE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9" name="円/楕円 368">
              <a:extLst>
                <a:ext uri="{FF2B5EF4-FFF2-40B4-BE49-F238E27FC236}">
                  <a16:creationId xmlns:a16="http://schemas.microsoft.com/office/drawing/2014/main" id="{8FE4569B-26E9-DA42-8CFD-3874A4193E5D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0" name="円/楕円 369">
              <a:extLst>
                <a:ext uri="{FF2B5EF4-FFF2-40B4-BE49-F238E27FC236}">
                  <a16:creationId xmlns:a16="http://schemas.microsoft.com/office/drawing/2014/main" id="{2D676CFB-1F46-BB4B-BB02-DBF4EBBFAFA3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1" name="円/楕円 370">
              <a:extLst>
                <a:ext uri="{FF2B5EF4-FFF2-40B4-BE49-F238E27FC236}">
                  <a16:creationId xmlns:a16="http://schemas.microsoft.com/office/drawing/2014/main" id="{D2196F0D-F791-BC4E-86E8-C52F8C702284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2" name="円/楕円 371">
              <a:extLst>
                <a:ext uri="{FF2B5EF4-FFF2-40B4-BE49-F238E27FC236}">
                  <a16:creationId xmlns:a16="http://schemas.microsoft.com/office/drawing/2014/main" id="{EB221DB2-88F8-E941-AB0C-276ECE49CC5C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3" name="円/楕円 372">
              <a:extLst>
                <a:ext uri="{FF2B5EF4-FFF2-40B4-BE49-F238E27FC236}">
                  <a16:creationId xmlns:a16="http://schemas.microsoft.com/office/drawing/2014/main" id="{62B34546-5B8F-8540-BF21-2D5EE7274DCF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4" name="円/楕円 373">
              <a:extLst>
                <a:ext uri="{FF2B5EF4-FFF2-40B4-BE49-F238E27FC236}">
                  <a16:creationId xmlns:a16="http://schemas.microsoft.com/office/drawing/2014/main" id="{1BDDADA3-2A66-844E-AAE9-BC5A9A9BA21E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5" name="円/楕円 374">
              <a:extLst>
                <a:ext uri="{FF2B5EF4-FFF2-40B4-BE49-F238E27FC236}">
                  <a16:creationId xmlns:a16="http://schemas.microsoft.com/office/drawing/2014/main" id="{DB431E17-829E-1D46-BBCC-DC7A3C0E7269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6" name="円/楕円 375">
              <a:extLst>
                <a:ext uri="{FF2B5EF4-FFF2-40B4-BE49-F238E27FC236}">
                  <a16:creationId xmlns:a16="http://schemas.microsoft.com/office/drawing/2014/main" id="{BB69EE5B-0204-C346-A01F-8B070EC44CF2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7" name="円/楕円 376">
              <a:extLst>
                <a:ext uri="{FF2B5EF4-FFF2-40B4-BE49-F238E27FC236}">
                  <a16:creationId xmlns:a16="http://schemas.microsoft.com/office/drawing/2014/main" id="{C7A1A59C-AC08-6641-AA05-38BBE422EAA5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8" name="円/楕円 377">
              <a:extLst>
                <a:ext uri="{FF2B5EF4-FFF2-40B4-BE49-F238E27FC236}">
                  <a16:creationId xmlns:a16="http://schemas.microsoft.com/office/drawing/2014/main" id="{20AE966D-C89B-9E46-A79A-79D894F6D112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9" name="円/楕円 378">
              <a:extLst>
                <a:ext uri="{FF2B5EF4-FFF2-40B4-BE49-F238E27FC236}">
                  <a16:creationId xmlns:a16="http://schemas.microsoft.com/office/drawing/2014/main" id="{45B37931-B148-AD4D-A43D-B65970B2B523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0" name="円/楕円 379">
              <a:extLst>
                <a:ext uri="{FF2B5EF4-FFF2-40B4-BE49-F238E27FC236}">
                  <a16:creationId xmlns:a16="http://schemas.microsoft.com/office/drawing/2014/main" id="{A1C62483-9568-9745-8862-FF2EB65B10A2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1" name="円/楕円 380">
              <a:extLst>
                <a:ext uri="{FF2B5EF4-FFF2-40B4-BE49-F238E27FC236}">
                  <a16:creationId xmlns:a16="http://schemas.microsoft.com/office/drawing/2014/main" id="{3A631997-9711-A844-8F1A-55EA715CF3BE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2" name="円/楕円 381">
              <a:extLst>
                <a:ext uri="{FF2B5EF4-FFF2-40B4-BE49-F238E27FC236}">
                  <a16:creationId xmlns:a16="http://schemas.microsoft.com/office/drawing/2014/main" id="{7212575E-7DDA-8E4A-943A-2EDFFF6FBE9D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3" name="円/楕円 382">
              <a:extLst>
                <a:ext uri="{FF2B5EF4-FFF2-40B4-BE49-F238E27FC236}">
                  <a16:creationId xmlns:a16="http://schemas.microsoft.com/office/drawing/2014/main" id="{7D1D988D-4A27-5B42-9F66-2988FCDF2FC0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4" name="円/楕円 383">
              <a:extLst>
                <a:ext uri="{FF2B5EF4-FFF2-40B4-BE49-F238E27FC236}">
                  <a16:creationId xmlns:a16="http://schemas.microsoft.com/office/drawing/2014/main" id="{C701A495-31A1-054E-BCC0-EDEEA320133B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5" name="円/楕円 384">
              <a:extLst>
                <a:ext uri="{FF2B5EF4-FFF2-40B4-BE49-F238E27FC236}">
                  <a16:creationId xmlns:a16="http://schemas.microsoft.com/office/drawing/2014/main" id="{BFD1035A-62FB-8B41-A329-B286D5C88267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6" name="円/楕円 385">
              <a:extLst>
                <a:ext uri="{FF2B5EF4-FFF2-40B4-BE49-F238E27FC236}">
                  <a16:creationId xmlns:a16="http://schemas.microsoft.com/office/drawing/2014/main" id="{E5FF7E0C-5DB7-8D43-BA9C-3E14AD5243DA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7" name="円/楕円 386">
              <a:extLst>
                <a:ext uri="{FF2B5EF4-FFF2-40B4-BE49-F238E27FC236}">
                  <a16:creationId xmlns:a16="http://schemas.microsoft.com/office/drawing/2014/main" id="{18E9C8C5-2CF4-3C40-A8DF-44C797D8286C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8" name="円/楕円 387">
              <a:extLst>
                <a:ext uri="{FF2B5EF4-FFF2-40B4-BE49-F238E27FC236}">
                  <a16:creationId xmlns:a16="http://schemas.microsoft.com/office/drawing/2014/main" id="{60D6AB72-69FE-4B47-8290-6A1A0922118A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9" name="円/楕円 388">
              <a:extLst>
                <a:ext uri="{FF2B5EF4-FFF2-40B4-BE49-F238E27FC236}">
                  <a16:creationId xmlns:a16="http://schemas.microsoft.com/office/drawing/2014/main" id="{815D6BF4-7AF5-9F49-9CEB-D780464DA53E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0" name="円/楕円 389">
              <a:extLst>
                <a:ext uri="{FF2B5EF4-FFF2-40B4-BE49-F238E27FC236}">
                  <a16:creationId xmlns:a16="http://schemas.microsoft.com/office/drawing/2014/main" id="{3A510208-DE59-F74A-91A1-A3DEFDDEE39D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1" name="円/楕円 390">
              <a:extLst>
                <a:ext uri="{FF2B5EF4-FFF2-40B4-BE49-F238E27FC236}">
                  <a16:creationId xmlns:a16="http://schemas.microsoft.com/office/drawing/2014/main" id="{86C9511D-4DA1-4C4E-9949-744D34A7C033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92" name="グループ化 391">
            <a:extLst>
              <a:ext uri="{FF2B5EF4-FFF2-40B4-BE49-F238E27FC236}">
                <a16:creationId xmlns:a16="http://schemas.microsoft.com/office/drawing/2014/main" id="{6B41F960-46A5-164A-8E14-62A141D7BD62}"/>
              </a:ext>
            </a:extLst>
          </p:cNvPr>
          <p:cNvGrpSpPr/>
          <p:nvPr/>
        </p:nvGrpSpPr>
        <p:grpSpPr>
          <a:xfrm>
            <a:off x="3792453" y="2869103"/>
            <a:ext cx="2729398" cy="45719"/>
            <a:chOff x="3792453" y="1615588"/>
            <a:chExt cx="2729398" cy="45719"/>
          </a:xfrm>
        </p:grpSpPr>
        <p:sp>
          <p:nvSpPr>
            <p:cNvPr id="393" name="円/楕円 392">
              <a:extLst>
                <a:ext uri="{FF2B5EF4-FFF2-40B4-BE49-F238E27FC236}">
                  <a16:creationId xmlns:a16="http://schemas.microsoft.com/office/drawing/2014/main" id="{EDFA3D55-D93E-BE4B-B892-21215A3D04B5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4" name="円/楕円 393">
              <a:extLst>
                <a:ext uri="{FF2B5EF4-FFF2-40B4-BE49-F238E27FC236}">
                  <a16:creationId xmlns:a16="http://schemas.microsoft.com/office/drawing/2014/main" id="{9CCF3614-6496-CD4A-9644-40EFC78C1385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5" name="円/楕円 394">
              <a:extLst>
                <a:ext uri="{FF2B5EF4-FFF2-40B4-BE49-F238E27FC236}">
                  <a16:creationId xmlns:a16="http://schemas.microsoft.com/office/drawing/2014/main" id="{1A95E9F4-2F32-BA4C-86F7-76ACA09C5195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6" name="円/楕円 395">
              <a:extLst>
                <a:ext uri="{FF2B5EF4-FFF2-40B4-BE49-F238E27FC236}">
                  <a16:creationId xmlns:a16="http://schemas.microsoft.com/office/drawing/2014/main" id="{ED2A71C8-26A5-BC4B-9173-D804989000A2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7" name="円/楕円 396">
              <a:extLst>
                <a:ext uri="{FF2B5EF4-FFF2-40B4-BE49-F238E27FC236}">
                  <a16:creationId xmlns:a16="http://schemas.microsoft.com/office/drawing/2014/main" id="{27CA4CEB-E99D-8B4C-B6B2-CB46D14CCB26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8" name="円/楕円 397">
              <a:extLst>
                <a:ext uri="{FF2B5EF4-FFF2-40B4-BE49-F238E27FC236}">
                  <a16:creationId xmlns:a16="http://schemas.microsoft.com/office/drawing/2014/main" id="{F2904C27-CD3D-2E41-827D-4D8DF631FE95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9" name="円/楕円 398">
              <a:extLst>
                <a:ext uri="{FF2B5EF4-FFF2-40B4-BE49-F238E27FC236}">
                  <a16:creationId xmlns:a16="http://schemas.microsoft.com/office/drawing/2014/main" id="{A620B3E2-76BB-0C4C-AD91-B79A43039717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0" name="円/楕円 399">
              <a:extLst>
                <a:ext uri="{FF2B5EF4-FFF2-40B4-BE49-F238E27FC236}">
                  <a16:creationId xmlns:a16="http://schemas.microsoft.com/office/drawing/2014/main" id="{623C7E00-5C6F-124C-9361-93258610543F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1" name="円/楕円 400">
              <a:extLst>
                <a:ext uri="{FF2B5EF4-FFF2-40B4-BE49-F238E27FC236}">
                  <a16:creationId xmlns:a16="http://schemas.microsoft.com/office/drawing/2014/main" id="{7CCD9E5C-1A91-BE4F-86B0-365764288A1C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2" name="円/楕円 401">
              <a:extLst>
                <a:ext uri="{FF2B5EF4-FFF2-40B4-BE49-F238E27FC236}">
                  <a16:creationId xmlns:a16="http://schemas.microsoft.com/office/drawing/2014/main" id="{F376CA18-752D-1048-9DE5-2BE7E998F92C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3" name="円/楕円 402">
              <a:extLst>
                <a:ext uri="{FF2B5EF4-FFF2-40B4-BE49-F238E27FC236}">
                  <a16:creationId xmlns:a16="http://schemas.microsoft.com/office/drawing/2014/main" id="{57C1E8A8-42AC-F14C-BB63-045C2E5BB308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4" name="円/楕円 403">
              <a:extLst>
                <a:ext uri="{FF2B5EF4-FFF2-40B4-BE49-F238E27FC236}">
                  <a16:creationId xmlns:a16="http://schemas.microsoft.com/office/drawing/2014/main" id="{7FBF9A38-117E-DD40-9A4B-1B3D90D077F0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5" name="円/楕円 404">
              <a:extLst>
                <a:ext uri="{FF2B5EF4-FFF2-40B4-BE49-F238E27FC236}">
                  <a16:creationId xmlns:a16="http://schemas.microsoft.com/office/drawing/2014/main" id="{53DECF9E-F0EC-9D4B-9106-071638F7F1FD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6" name="円/楕円 405">
              <a:extLst>
                <a:ext uri="{FF2B5EF4-FFF2-40B4-BE49-F238E27FC236}">
                  <a16:creationId xmlns:a16="http://schemas.microsoft.com/office/drawing/2014/main" id="{94932AB3-2651-BF4B-A4B2-5E87166E1647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7" name="円/楕円 406">
              <a:extLst>
                <a:ext uri="{FF2B5EF4-FFF2-40B4-BE49-F238E27FC236}">
                  <a16:creationId xmlns:a16="http://schemas.microsoft.com/office/drawing/2014/main" id="{4B7097C2-889D-CB4A-B546-0E30B0B3E73A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8" name="円/楕円 407">
              <a:extLst>
                <a:ext uri="{FF2B5EF4-FFF2-40B4-BE49-F238E27FC236}">
                  <a16:creationId xmlns:a16="http://schemas.microsoft.com/office/drawing/2014/main" id="{F812FFE2-4608-8E45-BE78-8F96F9930F40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9" name="円/楕円 408">
              <a:extLst>
                <a:ext uri="{FF2B5EF4-FFF2-40B4-BE49-F238E27FC236}">
                  <a16:creationId xmlns:a16="http://schemas.microsoft.com/office/drawing/2014/main" id="{C4CC9388-0699-0B4D-B3E8-CF1985EB0F8C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0" name="円/楕円 409">
              <a:extLst>
                <a:ext uri="{FF2B5EF4-FFF2-40B4-BE49-F238E27FC236}">
                  <a16:creationId xmlns:a16="http://schemas.microsoft.com/office/drawing/2014/main" id="{2B494815-F804-634A-9461-EDD568D5850A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1" name="円/楕円 410">
              <a:extLst>
                <a:ext uri="{FF2B5EF4-FFF2-40B4-BE49-F238E27FC236}">
                  <a16:creationId xmlns:a16="http://schemas.microsoft.com/office/drawing/2014/main" id="{BDF3968C-3BC5-1046-BE22-BA29F604BC78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2" name="円/楕円 411">
              <a:extLst>
                <a:ext uri="{FF2B5EF4-FFF2-40B4-BE49-F238E27FC236}">
                  <a16:creationId xmlns:a16="http://schemas.microsoft.com/office/drawing/2014/main" id="{57C577F4-C141-6642-9130-E099A3C97FDD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3" name="円/楕円 412">
              <a:extLst>
                <a:ext uri="{FF2B5EF4-FFF2-40B4-BE49-F238E27FC236}">
                  <a16:creationId xmlns:a16="http://schemas.microsoft.com/office/drawing/2014/main" id="{2EC75A1A-0C56-0644-B7E8-B2DE6252E72E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4" name="円/楕円 413">
              <a:extLst>
                <a:ext uri="{FF2B5EF4-FFF2-40B4-BE49-F238E27FC236}">
                  <a16:creationId xmlns:a16="http://schemas.microsoft.com/office/drawing/2014/main" id="{531D25DB-B72B-FF44-A571-8B9225638207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5" name="円/楕円 414">
              <a:extLst>
                <a:ext uri="{FF2B5EF4-FFF2-40B4-BE49-F238E27FC236}">
                  <a16:creationId xmlns:a16="http://schemas.microsoft.com/office/drawing/2014/main" id="{8A673C91-DF84-6843-9F83-84B68D6DDD83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6" name="円/楕円 415">
              <a:extLst>
                <a:ext uri="{FF2B5EF4-FFF2-40B4-BE49-F238E27FC236}">
                  <a16:creationId xmlns:a16="http://schemas.microsoft.com/office/drawing/2014/main" id="{318B0007-3CFE-5845-8A78-283BC2297291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7" name="円/楕円 416">
              <a:extLst>
                <a:ext uri="{FF2B5EF4-FFF2-40B4-BE49-F238E27FC236}">
                  <a16:creationId xmlns:a16="http://schemas.microsoft.com/office/drawing/2014/main" id="{279393A6-140D-BA47-8FEF-38AD707F577F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8" name="円/楕円 417">
              <a:extLst>
                <a:ext uri="{FF2B5EF4-FFF2-40B4-BE49-F238E27FC236}">
                  <a16:creationId xmlns:a16="http://schemas.microsoft.com/office/drawing/2014/main" id="{6DD5ECF7-ABB6-D04B-A40B-5BECD9305417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9" name="円/楕円 418">
              <a:extLst>
                <a:ext uri="{FF2B5EF4-FFF2-40B4-BE49-F238E27FC236}">
                  <a16:creationId xmlns:a16="http://schemas.microsoft.com/office/drawing/2014/main" id="{B3FF6B05-CDB5-0C4C-AF91-836A28E40C31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0" name="円/楕円 419">
              <a:extLst>
                <a:ext uri="{FF2B5EF4-FFF2-40B4-BE49-F238E27FC236}">
                  <a16:creationId xmlns:a16="http://schemas.microsoft.com/office/drawing/2014/main" id="{021A4A8A-2C49-B247-AF21-4B96FC4FCE94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1" name="円/楕円 420">
              <a:extLst>
                <a:ext uri="{FF2B5EF4-FFF2-40B4-BE49-F238E27FC236}">
                  <a16:creationId xmlns:a16="http://schemas.microsoft.com/office/drawing/2014/main" id="{AE537494-0A2B-FC40-A431-B0F3AA748E59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2" name="円/楕円 421">
              <a:extLst>
                <a:ext uri="{FF2B5EF4-FFF2-40B4-BE49-F238E27FC236}">
                  <a16:creationId xmlns:a16="http://schemas.microsoft.com/office/drawing/2014/main" id="{A6D37C2B-6F1C-2547-9ECD-F9A9A80EE258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423" name="グループ化 422">
            <a:extLst>
              <a:ext uri="{FF2B5EF4-FFF2-40B4-BE49-F238E27FC236}">
                <a16:creationId xmlns:a16="http://schemas.microsoft.com/office/drawing/2014/main" id="{5F92CC38-D907-0A48-850B-64CE7D3C9FE4}"/>
              </a:ext>
            </a:extLst>
          </p:cNvPr>
          <p:cNvGrpSpPr/>
          <p:nvPr/>
        </p:nvGrpSpPr>
        <p:grpSpPr>
          <a:xfrm>
            <a:off x="3792453" y="2961647"/>
            <a:ext cx="2729398" cy="45719"/>
            <a:chOff x="3792453" y="1615588"/>
            <a:chExt cx="2729398" cy="45719"/>
          </a:xfrm>
        </p:grpSpPr>
        <p:sp>
          <p:nvSpPr>
            <p:cNvPr id="424" name="円/楕円 423">
              <a:extLst>
                <a:ext uri="{FF2B5EF4-FFF2-40B4-BE49-F238E27FC236}">
                  <a16:creationId xmlns:a16="http://schemas.microsoft.com/office/drawing/2014/main" id="{962AEA7E-3D7F-6449-9D53-C9ECBA95886A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5" name="円/楕円 424">
              <a:extLst>
                <a:ext uri="{FF2B5EF4-FFF2-40B4-BE49-F238E27FC236}">
                  <a16:creationId xmlns:a16="http://schemas.microsoft.com/office/drawing/2014/main" id="{CDAB52E4-FAC1-F04D-AEB8-94E5528B3190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6" name="円/楕円 425">
              <a:extLst>
                <a:ext uri="{FF2B5EF4-FFF2-40B4-BE49-F238E27FC236}">
                  <a16:creationId xmlns:a16="http://schemas.microsoft.com/office/drawing/2014/main" id="{94DF2194-0344-4D47-9959-084005570622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7" name="円/楕円 426">
              <a:extLst>
                <a:ext uri="{FF2B5EF4-FFF2-40B4-BE49-F238E27FC236}">
                  <a16:creationId xmlns:a16="http://schemas.microsoft.com/office/drawing/2014/main" id="{A9469D2F-7EDD-6045-A77A-89DE763BD6C4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8" name="円/楕円 427">
              <a:extLst>
                <a:ext uri="{FF2B5EF4-FFF2-40B4-BE49-F238E27FC236}">
                  <a16:creationId xmlns:a16="http://schemas.microsoft.com/office/drawing/2014/main" id="{3B5A3D06-C57E-3045-B726-684BB182632F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9" name="円/楕円 428">
              <a:extLst>
                <a:ext uri="{FF2B5EF4-FFF2-40B4-BE49-F238E27FC236}">
                  <a16:creationId xmlns:a16="http://schemas.microsoft.com/office/drawing/2014/main" id="{05400261-6215-A646-B2C5-3C372951186F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0" name="円/楕円 429">
              <a:extLst>
                <a:ext uri="{FF2B5EF4-FFF2-40B4-BE49-F238E27FC236}">
                  <a16:creationId xmlns:a16="http://schemas.microsoft.com/office/drawing/2014/main" id="{1E43F89B-3A2A-A745-84FE-A49251B82E57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1" name="円/楕円 430">
              <a:extLst>
                <a:ext uri="{FF2B5EF4-FFF2-40B4-BE49-F238E27FC236}">
                  <a16:creationId xmlns:a16="http://schemas.microsoft.com/office/drawing/2014/main" id="{673F9CDF-8784-9646-9F40-95CC066C4EB4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2" name="円/楕円 431">
              <a:extLst>
                <a:ext uri="{FF2B5EF4-FFF2-40B4-BE49-F238E27FC236}">
                  <a16:creationId xmlns:a16="http://schemas.microsoft.com/office/drawing/2014/main" id="{04A58BCD-A018-5248-8D2D-8878230D1512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3" name="円/楕円 432">
              <a:extLst>
                <a:ext uri="{FF2B5EF4-FFF2-40B4-BE49-F238E27FC236}">
                  <a16:creationId xmlns:a16="http://schemas.microsoft.com/office/drawing/2014/main" id="{7129DCBC-38F4-374A-94B7-25952C2C906D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4" name="円/楕円 433">
              <a:extLst>
                <a:ext uri="{FF2B5EF4-FFF2-40B4-BE49-F238E27FC236}">
                  <a16:creationId xmlns:a16="http://schemas.microsoft.com/office/drawing/2014/main" id="{07849E15-7A5D-CB4C-9A0F-3774ACF9FCBC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5" name="円/楕円 434">
              <a:extLst>
                <a:ext uri="{FF2B5EF4-FFF2-40B4-BE49-F238E27FC236}">
                  <a16:creationId xmlns:a16="http://schemas.microsoft.com/office/drawing/2014/main" id="{3A7529A9-BD2F-6E46-AB89-1A12E4BBFDAE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6" name="円/楕円 435">
              <a:extLst>
                <a:ext uri="{FF2B5EF4-FFF2-40B4-BE49-F238E27FC236}">
                  <a16:creationId xmlns:a16="http://schemas.microsoft.com/office/drawing/2014/main" id="{7930E284-3FEC-ED4A-A54A-DE509174CEA4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7" name="円/楕円 436">
              <a:extLst>
                <a:ext uri="{FF2B5EF4-FFF2-40B4-BE49-F238E27FC236}">
                  <a16:creationId xmlns:a16="http://schemas.microsoft.com/office/drawing/2014/main" id="{5693A975-44A7-B048-B787-D08E535D5B87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8" name="円/楕円 437">
              <a:extLst>
                <a:ext uri="{FF2B5EF4-FFF2-40B4-BE49-F238E27FC236}">
                  <a16:creationId xmlns:a16="http://schemas.microsoft.com/office/drawing/2014/main" id="{2BC19232-41F1-B942-AF5E-80F7DA19C230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9" name="円/楕円 438">
              <a:extLst>
                <a:ext uri="{FF2B5EF4-FFF2-40B4-BE49-F238E27FC236}">
                  <a16:creationId xmlns:a16="http://schemas.microsoft.com/office/drawing/2014/main" id="{DCFFCE57-59C4-3A43-BA80-50942E3DAED8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0" name="円/楕円 439">
              <a:extLst>
                <a:ext uri="{FF2B5EF4-FFF2-40B4-BE49-F238E27FC236}">
                  <a16:creationId xmlns:a16="http://schemas.microsoft.com/office/drawing/2014/main" id="{6E65F345-1E06-A848-85ED-78AD8E478DC3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1" name="円/楕円 440">
              <a:extLst>
                <a:ext uri="{FF2B5EF4-FFF2-40B4-BE49-F238E27FC236}">
                  <a16:creationId xmlns:a16="http://schemas.microsoft.com/office/drawing/2014/main" id="{1B17EE75-A55D-364F-9450-835DF1BCEB77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2" name="円/楕円 441">
              <a:extLst>
                <a:ext uri="{FF2B5EF4-FFF2-40B4-BE49-F238E27FC236}">
                  <a16:creationId xmlns:a16="http://schemas.microsoft.com/office/drawing/2014/main" id="{B876EB41-CE19-2649-ADC3-EDFAEC3E0BCA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3" name="円/楕円 442">
              <a:extLst>
                <a:ext uri="{FF2B5EF4-FFF2-40B4-BE49-F238E27FC236}">
                  <a16:creationId xmlns:a16="http://schemas.microsoft.com/office/drawing/2014/main" id="{15629C6C-4BBD-B94C-A006-73EE30E4DBF2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4" name="円/楕円 443">
              <a:extLst>
                <a:ext uri="{FF2B5EF4-FFF2-40B4-BE49-F238E27FC236}">
                  <a16:creationId xmlns:a16="http://schemas.microsoft.com/office/drawing/2014/main" id="{31548059-300E-584B-A820-3D2E4CDBE758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5" name="円/楕円 444">
              <a:extLst>
                <a:ext uri="{FF2B5EF4-FFF2-40B4-BE49-F238E27FC236}">
                  <a16:creationId xmlns:a16="http://schemas.microsoft.com/office/drawing/2014/main" id="{A9E5C824-469A-D545-ADDC-65446AE75419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6" name="円/楕円 445">
              <a:extLst>
                <a:ext uri="{FF2B5EF4-FFF2-40B4-BE49-F238E27FC236}">
                  <a16:creationId xmlns:a16="http://schemas.microsoft.com/office/drawing/2014/main" id="{3CDA4E1B-03A8-BC47-ACA0-C9BD87DD1B0B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7" name="円/楕円 446">
              <a:extLst>
                <a:ext uri="{FF2B5EF4-FFF2-40B4-BE49-F238E27FC236}">
                  <a16:creationId xmlns:a16="http://schemas.microsoft.com/office/drawing/2014/main" id="{919F4D8D-E4C9-D845-BB5E-7D09E8F8FB9E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8" name="円/楕円 447">
              <a:extLst>
                <a:ext uri="{FF2B5EF4-FFF2-40B4-BE49-F238E27FC236}">
                  <a16:creationId xmlns:a16="http://schemas.microsoft.com/office/drawing/2014/main" id="{4FD43115-6BE1-DA42-BB32-97A9EEC44455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9" name="円/楕円 448">
              <a:extLst>
                <a:ext uri="{FF2B5EF4-FFF2-40B4-BE49-F238E27FC236}">
                  <a16:creationId xmlns:a16="http://schemas.microsoft.com/office/drawing/2014/main" id="{5364C557-1C70-7B4B-9617-3038B845234A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0" name="円/楕円 449">
              <a:extLst>
                <a:ext uri="{FF2B5EF4-FFF2-40B4-BE49-F238E27FC236}">
                  <a16:creationId xmlns:a16="http://schemas.microsoft.com/office/drawing/2014/main" id="{C751889E-A6F7-6441-9CEE-5347A0C1CF11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1" name="円/楕円 450">
              <a:extLst>
                <a:ext uri="{FF2B5EF4-FFF2-40B4-BE49-F238E27FC236}">
                  <a16:creationId xmlns:a16="http://schemas.microsoft.com/office/drawing/2014/main" id="{CB424277-07F3-3D4A-A647-3525677D7192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2" name="円/楕円 451">
              <a:extLst>
                <a:ext uri="{FF2B5EF4-FFF2-40B4-BE49-F238E27FC236}">
                  <a16:creationId xmlns:a16="http://schemas.microsoft.com/office/drawing/2014/main" id="{25221B2C-12FC-2E4C-AFDA-9DF251B232B9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3" name="円/楕円 452">
              <a:extLst>
                <a:ext uri="{FF2B5EF4-FFF2-40B4-BE49-F238E27FC236}">
                  <a16:creationId xmlns:a16="http://schemas.microsoft.com/office/drawing/2014/main" id="{3A73DFF6-AF75-0A4C-9C05-A4D04FC19DEB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454" name="グループ化 453">
            <a:extLst>
              <a:ext uri="{FF2B5EF4-FFF2-40B4-BE49-F238E27FC236}">
                <a16:creationId xmlns:a16="http://schemas.microsoft.com/office/drawing/2014/main" id="{93839321-AD9C-C140-83EB-0F950A4F9C81}"/>
              </a:ext>
            </a:extLst>
          </p:cNvPr>
          <p:cNvGrpSpPr/>
          <p:nvPr/>
        </p:nvGrpSpPr>
        <p:grpSpPr>
          <a:xfrm>
            <a:off x="3792453" y="3054191"/>
            <a:ext cx="2729398" cy="45719"/>
            <a:chOff x="3792453" y="1615588"/>
            <a:chExt cx="2729398" cy="45719"/>
          </a:xfrm>
        </p:grpSpPr>
        <p:sp>
          <p:nvSpPr>
            <p:cNvPr id="455" name="円/楕円 454">
              <a:extLst>
                <a:ext uri="{FF2B5EF4-FFF2-40B4-BE49-F238E27FC236}">
                  <a16:creationId xmlns:a16="http://schemas.microsoft.com/office/drawing/2014/main" id="{5FB68853-D772-9740-9CD1-989F213D66FB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6" name="円/楕円 455">
              <a:extLst>
                <a:ext uri="{FF2B5EF4-FFF2-40B4-BE49-F238E27FC236}">
                  <a16:creationId xmlns:a16="http://schemas.microsoft.com/office/drawing/2014/main" id="{A694EC5D-3913-BC4B-97CC-EBB19AB5AEE0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7" name="円/楕円 456">
              <a:extLst>
                <a:ext uri="{FF2B5EF4-FFF2-40B4-BE49-F238E27FC236}">
                  <a16:creationId xmlns:a16="http://schemas.microsoft.com/office/drawing/2014/main" id="{14F0F2A4-CA76-A546-A68B-CF6F70475AE7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8" name="円/楕円 457">
              <a:extLst>
                <a:ext uri="{FF2B5EF4-FFF2-40B4-BE49-F238E27FC236}">
                  <a16:creationId xmlns:a16="http://schemas.microsoft.com/office/drawing/2014/main" id="{6E276B5E-FB24-F543-BD4E-65A0954C3716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9" name="円/楕円 458">
              <a:extLst>
                <a:ext uri="{FF2B5EF4-FFF2-40B4-BE49-F238E27FC236}">
                  <a16:creationId xmlns:a16="http://schemas.microsoft.com/office/drawing/2014/main" id="{52CDA705-3FAE-9F4E-8C05-C490917076C0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0" name="円/楕円 459">
              <a:extLst>
                <a:ext uri="{FF2B5EF4-FFF2-40B4-BE49-F238E27FC236}">
                  <a16:creationId xmlns:a16="http://schemas.microsoft.com/office/drawing/2014/main" id="{1521BE45-5EE4-C647-9D3B-FF512D5151A8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1" name="円/楕円 460">
              <a:extLst>
                <a:ext uri="{FF2B5EF4-FFF2-40B4-BE49-F238E27FC236}">
                  <a16:creationId xmlns:a16="http://schemas.microsoft.com/office/drawing/2014/main" id="{8D5B1994-99BD-3D45-8839-11F40252742B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2" name="円/楕円 461">
              <a:extLst>
                <a:ext uri="{FF2B5EF4-FFF2-40B4-BE49-F238E27FC236}">
                  <a16:creationId xmlns:a16="http://schemas.microsoft.com/office/drawing/2014/main" id="{83D0F0E4-780F-FF49-8349-ADD2B49C5225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3" name="円/楕円 462">
              <a:extLst>
                <a:ext uri="{FF2B5EF4-FFF2-40B4-BE49-F238E27FC236}">
                  <a16:creationId xmlns:a16="http://schemas.microsoft.com/office/drawing/2014/main" id="{E32FCF7A-147E-7342-9538-F240CB462A36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4" name="円/楕円 463">
              <a:extLst>
                <a:ext uri="{FF2B5EF4-FFF2-40B4-BE49-F238E27FC236}">
                  <a16:creationId xmlns:a16="http://schemas.microsoft.com/office/drawing/2014/main" id="{DFA05AF3-6427-7F44-9854-3ED534DB9042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5" name="円/楕円 464">
              <a:extLst>
                <a:ext uri="{FF2B5EF4-FFF2-40B4-BE49-F238E27FC236}">
                  <a16:creationId xmlns:a16="http://schemas.microsoft.com/office/drawing/2014/main" id="{83F0FDC4-2964-7747-9A16-AE4693DA6F51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6" name="円/楕円 465">
              <a:extLst>
                <a:ext uri="{FF2B5EF4-FFF2-40B4-BE49-F238E27FC236}">
                  <a16:creationId xmlns:a16="http://schemas.microsoft.com/office/drawing/2014/main" id="{8170BAC6-01F6-AF4D-8437-6592F278198F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7" name="円/楕円 466">
              <a:extLst>
                <a:ext uri="{FF2B5EF4-FFF2-40B4-BE49-F238E27FC236}">
                  <a16:creationId xmlns:a16="http://schemas.microsoft.com/office/drawing/2014/main" id="{AA4C1663-818C-6A4A-9F64-AAE2C670A97E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8" name="円/楕円 467">
              <a:extLst>
                <a:ext uri="{FF2B5EF4-FFF2-40B4-BE49-F238E27FC236}">
                  <a16:creationId xmlns:a16="http://schemas.microsoft.com/office/drawing/2014/main" id="{58468ECA-380D-3A4C-895C-2D59A2B00EEA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9" name="円/楕円 468">
              <a:extLst>
                <a:ext uri="{FF2B5EF4-FFF2-40B4-BE49-F238E27FC236}">
                  <a16:creationId xmlns:a16="http://schemas.microsoft.com/office/drawing/2014/main" id="{A64B1406-414E-344C-B5BE-E1F1DB569904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0" name="円/楕円 469">
              <a:extLst>
                <a:ext uri="{FF2B5EF4-FFF2-40B4-BE49-F238E27FC236}">
                  <a16:creationId xmlns:a16="http://schemas.microsoft.com/office/drawing/2014/main" id="{5810B01D-5886-324B-AFAE-F7F7A2C57A75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1" name="円/楕円 470">
              <a:extLst>
                <a:ext uri="{FF2B5EF4-FFF2-40B4-BE49-F238E27FC236}">
                  <a16:creationId xmlns:a16="http://schemas.microsoft.com/office/drawing/2014/main" id="{5BB8954E-730A-AC4A-93D9-113582A4069B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2" name="円/楕円 471">
              <a:extLst>
                <a:ext uri="{FF2B5EF4-FFF2-40B4-BE49-F238E27FC236}">
                  <a16:creationId xmlns:a16="http://schemas.microsoft.com/office/drawing/2014/main" id="{BD28FFCC-8129-C94A-ADDC-000853754623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3" name="円/楕円 472">
              <a:extLst>
                <a:ext uri="{FF2B5EF4-FFF2-40B4-BE49-F238E27FC236}">
                  <a16:creationId xmlns:a16="http://schemas.microsoft.com/office/drawing/2014/main" id="{D1BCF3C4-6EB7-E940-9DCB-2EDF507DD68C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4" name="円/楕円 473">
              <a:extLst>
                <a:ext uri="{FF2B5EF4-FFF2-40B4-BE49-F238E27FC236}">
                  <a16:creationId xmlns:a16="http://schemas.microsoft.com/office/drawing/2014/main" id="{98E8CA30-1AE8-2743-A846-C3523CDE1794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5" name="円/楕円 474">
              <a:extLst>
                <a:ext uri="{FF2B5EF4-FFF2-40B4-BE49-F238E27FC236}">
                  <a16:creationId xmlns:a16="http://schemas.microsoft.com/office/drawing/2014/main" id="{8EA95206-CC51-0747-AEDC-6858CE0EEAEF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6" name="円/楕円 475">
              <a:extLst>
                <a:ext uri="{FF2B5EF4-FFF2-40B4-BE49-F238E27FC236}">
                  <a16:creationId xmlns:a16="http://schemas.microsoft.com/office/drawing/2014/main" id="{34C3C26E-E9D3-E544-B50B-282E2C9F2E63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7" name="円/楕円 476">
              <a:extLst>
                <a:ext uri="{FF2B5EF4-FFF2-40B4-BE49-F238E27FC236}">
                  <a16:creationId xmlns:a16="http://schemas.microsoft.com/office/drawing/2014/main" id="{B6C6CEA0-E674-C843-B7B9-1D9DE6912B82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8" name="円/楕円 477">
              <a:extLst>
                <a:ext uri="{FF2B5EF4-FFF2-40B4-BE49-F238E27FC236}">
                  <a16:creationId xmlns:a16="http://schemas.microsoft.com/office/drawing/2014/main" id="{5EB04715-59F9-2A4A-B6F2-59470F015D87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9" name="円/楕円 478">
              <a:extLst>
                <a:ext uri="{FF2B5EF4-FFF2-40B4-BE49-F238E27FC236}">
                  <a16:creationId xmlns:a16="http://schemas.microsoft.com/office/drawing/2014/main" id="{26966104-2C79-7E4E-961C-D91C4628644F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0" name="円/楕円 479">
              <a:extLst>
                <a:ext uri="{FF2B5EF4-FFF2-40B4-BE49-F238E27FC236}">
                  <a16:creationId xmlns:a16="http://schemas.microsoft.com/office/drawing/2014/main" id="{DD870DED-049C-5E44-A759-B4FF10FD61EB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1" name="円/楕円 480">
              <a:extLst>
                <a:ext uri="{FF2B5EF4-FFF2-40B4-BE49-F238E27FC236}">
                  <a16:creationId xmlns:a16="http://schemas.microsoft.com/office/drawing/2014/main" id="{3EB6921D-CF3A-D24B-95E0-679199A91133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2" name="円/楕円 481">
              <a:extLst>
                <a:ext uri="{FF2B5EF4-FFF2-40B4-BE49-F238E27FC236}">
                  <a16:creationId xmlns:a16="http://schemas.microsoft.com/office/drawing/2014/main" id="{56A41D12-AACB-A54E-ACE7-1143BA9019F1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3" name="円/楕円 482">
              <a:extLst>
                <a:ext uri="{FF2B5EF4-FFF2-40B4-BE49-F238E27FC236}">
                  <a16:creationId xmlns:a16="http://schemas.microsoft.com/office/drawing/2014/main" id="{32FB2AE1-884F-AF43-968F-64420CE10E69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4" name="円/楕円 483">
              <a:extLst>
                <a:ext uri="{FF2B5EF4-FFF2-40B4-BE49-F238E27FC236}">
                  <a16:creationId xmlns:a16="http://schemas.microsoft.com/office/drawing/2014/main" id="{B07D50BF-A0EB-5044-AA4E-188EC550715E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485" name="グループ化 484">
            <a:extLst>
              <a:ext uri="{FF2B5EF4-FFF2-40B4-BE49-F238E27FC236}">
                <a16:creationId xmlns:a16="http://schemas.microsoft.com/office/drawing/2014/main" id="{687FBFB0-F42B-B74D-8737-E335EDE0DB7C}"/>
              </a:ext>
            </a:extLst>
          </p:cNvPr>
          <p:cNvGrpSpPr/>
          <p:nvPr/>
        </p:nvGrpSpPr>
        <p:grpSpPr>
          <a:xfrm>
            <a:off x="3792453" y="3146735"/>
            <a:ext cx="2729398" cy="45719"/>
            <a:chOff x="3792453" y="1615588"/>
            <a:chExt cx="2729398" cy="45719"/>
          </a:xfrm>
        </p:grpSpPr>
        <p:sp>
          <p:nvSpPr>
            <p:cNvPr id="486" name="円/楕円 485">
              <a:extLst>
                <a:ext uri="{FF2B5EF4-FFF2-40B4-BE49-F238E27FC236}">
                  <a16:creationId xmlns:a16="http://schemas.microsoft.com/office/drawing/2014/main" id="{749F2E45-2E96-2348-963A-39CA33643CE2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7" name="円/楕円 486">
              <a:extLst>
                <a:ext uri="{FF2B5EF4-FFF2-40B4-BE49-F238E27FC236}">
                  <a16:creationId xmlns:a16="http://schemas.microsoft.com/office/drawing/2014/main" id="{FEDF7FDA-BBCC-E54B-8316-A2D30D7528FC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8" name="円/楕円 487">
              <a:extLst>
                <a:ext uri="{FF2B5EF4-FFF2-40B4-BE49-F238E27FC236}">
                  <a16:creationId xmlns:a16="http://schemas.microsoft.com/office/drawing/2014/main" id="{0BEBEC76-1CAA-E94B-9271-CDECF0A369F0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9" name="円/楕円 488">
              <a:extLst>
                <a:ext uri="{FF2B5EF4-FFF2-40B4-BE49-F238E27FC236}">
                  <a16:creationId xmlns:a16="http://schemas.microsoft.com/office/drawing/2014/main" id="{B06F3A55-ECAC-4740-B948-C0417A522510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0" name="円/楕円 489">
              <a:extLst>
                <a:ext uri="{FF2B5EF4-FFF2-40B4-BE49-F238E27FC236}">
                  <a16:creationId xmlns:a16="http://schemas.microsoft.com/office/drawing/2014/main" id="{1B5ECDF9-A497-FF47-903B-1CAF072EDEE6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1" name="円/楕円 490">
              <a:extLst>
                <a:ext uri="{FF2B5EF4-FFF2-40B4-BE49-F238E27FC236}">
                  <a16:creationId xmlns:a16="http://schemas.microsoft.com/office/drawing/2014/main" id="{9A33F5A3-C0AE-844F-BF56-56231F14E1C3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2" name="円/楕円 491">
              <a:extLst>
                <a:ext uri="{FF2B5EF4-FFF2-40B4-BE49-F238E27FC236}">
                  <a16:creationId xmlns:a16="http://schemas.microsoft.com/office/drawing/2014/main" id="{CA124143-51BA-F244-A070-97487BEF57EE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3" name="円/楕円 492">
              <a:extLst>
                <a:ext uri="{FF2B5EF4-FFF2-40B4-BE49-F238E27FC236}">
                  <a16:creationId xmlns:a16="http://schemas.microsoft.com/office/drawing/2014/main" id="{97E9A7FC-D07A-2F4C-84A5-282294618034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4" name="円/楕円 493">
              <a:extLst>
                <a:ext uri="{FF2B5EF4-FFF2-40B4-BE49-F238E27FC236}">
                  <a16:creationId xmlns:a16="http://schemas.microsoft.com/office/drawing/2014/main" id="{65F85F92-54F5-9B4F-8610-A5ABF46C019C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5" name="円/楕円 494">
              <a:extLst>
                <a:ext uri="{FF2B5EF4-FFF2-40B4-BE49-F238E27FC236}">
                  <a16:creationId xmlns:a16="http://schemas.microsoft.com/office/drawing/2014/main" id="{DCAD86A9-6F3B-0047-A48C-38C5F1240348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6" name="円/楕円 495">
              <a:extLst>
                <a:ext uri="{FF2B5EF4-FFF2-40B4-BE49-F238E27FC236}">
                  <a16:creationId xmlns:a16="http://schemas.microsoft.com/office/drawing/2014/main" id="{F9C0CB96-3C62-A14A-ABAA-F21A00F12958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7" name="円/楕円 496">
              <a:extLst>
                <a:ext uri="{FF2B5EF4-FFF2-40B4-BE49-F238E27FC236}">
                  <a16:creationId xmlns:a16="http://schemas.microsoft.com/office/drawing/2014/main" id="{2D6F5668-66FD-2D46-A85B-DC68EB0D5819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8" name="円/楕円 497">
              <a:extLst>
                <a:ext uri="{FF2B5EF4-FFF2-40B4-BE49-F238E27FC236}">
                  <a16:creationId xmlns:a16="http://schemas.microsoft.com/office/drawing/2014/main" id="{2B798975-9B47-7744-8180-C175FF1C04B3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9" name="円/楕円 498">
              <a:extLst>
                <a:ext uri="{FF2B5EF4-FFF2-40B4-BE49-F238E27FC236}">
                  <a16:creationId xmlns:a16="http://schemas.microsoft.com/office/drawing/2014/main" id="{594963C1-158A-1546-B363-D28B2DABD6C1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0" name="円/楕円 499">
              <a:extLst>
                <a:ext uri="{FF2B5EF4-FFF2-40B4-BE49-F238E27FC236}">
                  <a16:creationId xmlns:a16="http://schemas.microsoft.com/office/drawing/2014/main" id="{2D3114F9-B3B2-F747-9B3B-4C3794B8222D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1" name="円/楕円 500">
              <a:extLst>
                <a:ext uri="{FF2B5EF4-FFF2-40B4-BE49-F238E27FC236}">
                  <a16:creationId xmlns:a16="http://schemas.microsoft.com/office/drawing/2014/main" id="{2EA7F058-32E2-FA4D-8619-2F0817D10B6A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2" name="円/楕円 501">
              <a:extLst>
                <a:ext uri="{FF2B5EF4-FFF2-40B4-BE49-F238E27FC236}">
                  <a16:creationId xmlns:a16="http://schemas.microsoft.com/office/drawing/2014/main" id="{3291F04F-30E6-A84E-93F7-1BB661BDAE89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3" name="円/楕円 502">
              <a:extLst>
                <a:ext uri="{FF2B5EF4-FFF2-40B4-BE49-F238E27FC236}">
                  <a16:creationId xmlns:a16="http://schemas.microsoft.com/office/drawing/2014/main" id="{5ADF3DCA-B99F-4847-9C3A-DC582255DBC3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4" name="円/楕円 503">
              <a:extLst>
                <a:ext uri="{FF2B5EF4-FFF2-40B4-BE49-F238E27FC236}">
                  <a16:creationId xmlns:a16="http://schemas.microsoft.com/office/drawing/2014/main" id="{CBCD67B0-E792-8647-B61B-F1CE2C584C9A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5" name="円/楕円 504">
              <a:extLst>
                <a:ext uri="{FF2B5EF4-FFF2-40B4-BE49-F238E27FC236}">
                  <a16:creationId xmlns:a16="http://schemas.microsoft.com/office/drawing/2014/main" id="{378C2E1B-79AC-F947-87D9-51B95D9702F9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6" name="円/楕円 505">
              <a:extLst>
                <a:ext uri="{FF2B5EF4-FFF2-40B4-BE49-F238E27FC236}">
                  <a16:creationId xmlns:a16="http://schemas.microsoft.com/office/drawing/2014/main" id="{7F93C81C-721D-5746-A451-B84504FF446D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7" name="円/楕円 506">
              <a:extLst>
                <a:ext uri="{FF2B5EF4-FFF2-40B4-BE49-F238E27FC236}">
                  <a16:creationId xmlns:a16="http://schemas.microsoft.com/office/drawing/2014/main" id="{F2875845-1695-4543-8322-7BF44D1EBEFB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8" name="円/楕円 507">
              <a:extLst>
                <a:ext uri="{FF2B5EF4-FFF2-40B4-BE49-F238E27FC236}">
                  <a16:creationId xmlns:a16="http://schemas.microsoft.com/office/drawing/2014/main" id="{F7072AE3-44D2-8A42-83B5-D6742C0FD4E9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9" name="円/楕円 508">
              <a:extLst>
                <a:ext uri="{FF2B5EF4-FFF2-40B4-BE49-F238E27FC236}">
                  <a16:creationId xmlns:a16="http://schemas.microsoft.com/office/drawing/2014/main" id="{76FF1A73-EB4D-6149-B07A-8BF69A05B06D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0" name="円/楕円 509">
              <a:extLst>
                <a:ext uri="{FF2B5EF4-FFF2-40B4-BE49-F238E27FC236}">
                  <a16:creationId xmlns:a16="http://schemas.microsoft.com/office/drawing/2014/main" id="{11AB336F-2578-AB41-BD6C-B0184A7697B5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1" name="円/楕円 510">
              <a:extLst>
                <a:ext uri="{FF2B5EF4-FFF2-40B4-BE49-F238E27FC236}">
                  <a16:creationId xmlns:a16="http://schemas.microsoft.com/office/drawing/2014/main" id="{BFDC8A53-D4B9-AC4D-AB20-81ABDB61E480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2" name="円/楕円 511">
              <a:extLst>
                <a:ext uri="{FF2B5EF4-FFF2-40B4-BE49-F238E27FC236}">
                  <a16:creationId xmlns:a16="http://schemas.microsoft.com/office/drawing/2014/main" id="{1F5B8AF6-6D8D-4947-A282-DB99900B7196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3" name="円/楕円 512">
              <a:extLst>
                <a:ext uri="{FF2B5EF4-FFF2-40B4-BE49-F238E27FC236}">
                  <a16:creationId xmlns:a16="http://schemas.microsoft.com/office/drawing/2014/main" id="{1684E91D-3D80-2D49-90E1-DAA3F8DD8AE2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4" name="円/楕円 513">
              <a:extLst>
                <a:ext uri="{FF2B5EF4-FFF2-40B4-BE49-F238E27FC236}">
                  <a16:creationId xmlns:a16="http://schemas.microsoft.com/office/drawing/2014/main" id="{4AD4A240-ECCF-5146-91B8-B01983ED0C2D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5" name="円/楕円 514">
              <a:extLst>
                <a:ext uri="{FF2B5EF4-FFF2-40B4-BE49-F238E27FC236}">
                  <a16:creationId xmlns:a16="http://schemas.microsoft.com/office/drawing/2014/main" id="{D0B57718-4680-284F-8B57-F8F8867E03A1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16" name="グループ化 515">
            <a:extLst>
              <a:ext uri="{FF2B5EF4-FFF2-40B4-BE49-F238E27FC236}">
                <a16:creationId xmlns:a16="http://schemas.microsoft.com/office/drawing/2014/main" id="{61849AD3-3F2A-1D4C-AE52-09A637B95E11}"/>
              </a:ext>
            </a:extLst>
          </p:cNvPr>
          <p:cNvGrpSpPr/>
          <p:nvPr/>
        </p:nvGrpSpPr>
        <p:grpSpPr>
          <a:xfrm>
            <a:off x="3792453" y="3239279"/>
            <a:ext cx="2729398" cy="45719"/>
            <a:chOff x="3792453" y="1615588"/>
            <a:chExt cx="2729398" cy="45719"/>
          </a:xfrm>
        </p:grpSpPr>
        <p:sp>
          <p:nvSpPr>
            <p:cNvPr id="517" name="円/楕円 516">
              <a:extLst>
                <a:ext uri="{FF2B5EF4-FFF2-40B4-BE49-F238E27FC236}">
                  <a16:creationId xmlns:a16="http://schemas.microsoft.com/office/drawing/2014/main" id="{C57CB116-1505-474B-9DF7-AE8024B539EB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8" name="円/楕円 517">
              <a:extLst>
                <a:ext uri="{FF2B5EF4-FFF2-40B4-BE49-F238E27FC236}">
                  <a16:creationId xmlns:a16="http://schemas.microsoft.com/office/drawing/2014/main" id="{0DBDEC25-2BE2-A646-9FE4-F950EAE02397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9" name="円/楕円 518">
              <a:extLst>
                <a:ext uri="{FF2B5EF4-FFF2-40B4-BE49-F238E27FC236}">
                  <a16:creationId xmlns:a16="http://schemas.microsoft.com/office/drawing/2014/main" id="{605E0B66-04A3-FA43-BBF2-9464D12C5184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0" name="円/楕円 519">
              <a:extLst>
                <a:ext uri="{FF2B5EF4-FFF2-40B4-BE49-F238E27FC236}">
                  <a16:creationId xmlns:a16="http://schemas.microsoft.com/office/drawing/2014/main" id="{2F656EB8-10BE-AC4C-8078-7B90924C35E6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1" name="円/楕円 520">
              <a:extLst>
                <a:ext uri="{FF2B5EF4-FFF2-40B4-BE49-F238E27FC236}">
                  <a16:creationId xmlns:a16="http://schemas.microsoft.com/office/drawing/2014/main" id="{DBC4FE70-2A5F-0445-B783-4D6FD77A971D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2" name="円/楕円 521">
              <a:extLst>
                <a:ext uri="{FF2B5EF4-FFF2-40B4-BE49-F238E27FC236}">
                  <a16:creationId xmlns:a16="http://schemas.microsoft.com/office/drawing/2014/main" id="{0588DC31-7B69-A64D-AA21-9F2B755869D3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3" name="円/楕円 522">
              <a:extLst>
                <a:ext uri="{FF2B5EF4-FFF2-40B4-BE49-F238E27FC236}">
                  <a16:creationId xmlns:a16="http://schemas.microsoft.com/office/drawing/2014/main" id="{6FFE48EE-354C-364B-A22A-B6A8C6175499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4" name="円/楕円 523">
              <a:extLst>
                <a:ext uri="{FF2B5EF4-FFF2-40B4-BE49-F238E27FC236}">
                  <a16:creationId xmlns:a16="http://schemas.microsoft.com/office/drawing/2014/main" id="{A15A22F1-D700-F648-9517-542934C9A6C5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5" name="円/楕円 524">
              <a:extLst>
                <a:ext uri="{FF2B5EF4-FFF2-40B4-BE49-F238E27FC236}">
                  <a16:creationId xmlns:a16="http://schemas.microsoft.com/office/drawing/2014/main" id="{92E47AF2-B156-C145-8F97-91E2143C28A9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6" name="円/楕円 525">
              <a:extLst>
                <a:ext uri="{FF2B5EF4-FFF2-40B4-BE49-F238E27FC236}">
                  <a16:creationId xmlns:a16="http://schemas.microsoft.com/office/drawing/2014/main" id="{56A0D1B6-1CC2-9849-AD00-91C83CAEC10F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7" name="円/楕円 526">
              <a:extLst>
                <a:ext uri="{FF2B5EF4-FFF2-40B4-BE49-F238E27FC236}">
                  <a16:creationId xmlns:a16="http://schemas.microsoft.com/office/drawing/2014/main" id="{EA1DAEDC-F6A2-1C4B-86EB-AC42DFE9915C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8" name="円/楕円 527">
              <a:extLst>
                <a:ext uri="{FF2B5EF4-FFF2-40B4-BE49-F238E27FC236}">
                  <a16:creationId xmlns:a16="http://schemas.microsoft.com/office/drawing/2014/main" id="{4C422954-E01A-B740-AE56-D2A43EEF3D03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9" name="円/楕円 528">
              <a:extLst>
                <a:ext uri="{FF2B5EF4-FFF2-40B4-BE49-F238E27FC236}">
                  <a16:creationId xmlns:a16="http://schemas.microsoft.com/office/drawing/2014/main" id="{FE70BD3C-2A18-F344-8099-1E8AB7693BB3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0" name="円/楕円 529">
              <a:extLst>
                <a:ext uri="{FF2B5EF4-FFF2-40B4-BE49-F238E27FC236}">
                  <a16:creationId xmlns:a16="http://schemas.microsoft.com/office/drawing/2014/main" id="{A260A648-C00F-3244-8F28-D4958BC5E55A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1" name="円/楕円 530">
              <a:extLst>
                <a:ext uri="{FF2B5EF4-FFF2-40B4-BE49-F238E27FC236}">
                  <a16:creationId xmlns:a16="http://schemas.microsoft.com/office/drawing/2014/main" id="{6934BB0A-19CB-B547-95E4-07B31896A621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2" name="円/楕円 531">
              <a:extLst>
                <a:ext uri="{FF2B5EF4-FFF2-40B4-BE49-F238E27FC236}">
                  <a16:creationId xmlns:a16="http://schemas.microsoft.com/office/drawing/2014/main" id="{166AEAF9-F41C-FE4A-82AC-5E40390DBE87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3" name="円/楕円 532">
              <a:extLst>
                <a:ext uri="{FF2B5EF4-FFF2-40B4-BE49-F238E27FC236}">
                  <a16:creationId xmlns:a16="http://schemas.microsoft.com/office/drawing/2014/main" id="{AB38B4B9-1E8E-2846-B90C-7D5D28E100A9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4" name="円/楕円 533">
              <a:extLst>
                <a:ext uri="{FF2B5EF4-FFF2-40B4-BE49-F238E27FC236}">
                  <a16:creationId xmlns:a16="http://schemas.microsoft.com/office/drawing/2014/main" id="{AA0D5FE9-1FDB-3B47-824A-1CFE7C53BF02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5" name="円/楕円 534">
              <a:extLst>
                <a:ext uri="{FF2B5EF4-FFF2-40B4-BE49-F238E27FC236}">
                  <a16:creationId xmlns:a16="http://schemas.microsoft.com/office/drawing/2014/main" id="{4CBB2FF4-6763-C141-B773-37D077B6DD23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6" name="円/楕円 535">
              <a:extLst>
                <a:ext uri="{FF2B5EF4-FFF2-40B4-BE49-F238E27FC236}">
                  <a16:creationId xmlns:a16="http://schemas.microsoft.com/office/drawing/2014/main" id="{37B0C2C5-CBED-5E4F-9FC3-81AED07C489D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7" name="円/楕円 536">
              <a:extLst>
                <a:ext uri="{FF2B5EF4-FFF2-40B4-BE49-F238E27FC236}">
                  <a16:creationId xmlns:a16="http://schemas.microsoft.com/office/drawing/2014/main" id="{AD64F897-D3AB-A344-8996-AFAD6285FF9E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8" name="円/楕円 537">
              <a:extLst>
                <a:ext uri="{FF2B5EF4-FFF2-40B4-BE49-F238E27FC236}">
                  <a16:creationId xmlns:a16="http://schemas.microsoft.com/office/drawing/2014/main" id="{56CDEA64-9302-DE4A-A7A3-AB73F7180DA0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9" name="円/楕円 538">
              <a:extLst>
                <a:ext uri="{FF2B5EF4-FFF2-40B4-BE49-F238E27FC236}">
                  <a16:creationId xmlns:a16="http://schemas.microsoft.com/office/drawing/2014/main" id="{63C7F2B9-1982-D84C-B989-C16751A385AB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0" name="円/楕円 539">
              <a:extLst>
                <a:ext uri="{FF2B5EF4-FFF2-40B4-BE49-F238E27FC236}">
                  <a16:creationId xmlns:a16="http://schemas.microsoft.com/office/drawing/2014/main" id="{3E69B7F6-AABA-F54B-9E9C-99415AAF1049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1" name="円/楕円 540">
              <a:extLst>
                <a:ext uri="{FF2B5EF4-FFF2-40B4-BE49-F238E27FC236}">
                  <a16:creationId xmlns:a16="http://schemas.microsoft.com/office/drawing/2014/main" id="{63357EEC-ACD5-1D4A-9CE0-8412B5796558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2" name="円/楕円 541">
              <a:extLst>
                <a:ext uri="{FF2B5EF4-FFF2-40B4-BE49-F238E27FC236}">
                  <a16:creationId xmlns:a16="http://schemas.microsoft.com/office/drawing/2014/main" id="{EBAD6C2D-BFE6-B040-A09B-B41BC4A57D21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3" name="円/楕円 542">
              <a:extLst>
                <a:ext uri="{FF2B5EF4-FFF2-40B4-BE49-F238E27FC236}">
                  <a16:creationId xmlns:a16="http://schemas.microsoft.com/office/drawing/2014/main" id="{F9C1391C-CDBF-8143-A779-93068ADF3907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4" name="円/楕円 543">
              <a:extLst>
                <a:ext uri="{FF2B5EF4-FFF2-40B4-BE49-F238E27FC236}">
                  <a16:creationId xmlns:a16="http://schemas.microsoft.com/office/drawing/2014/main" id="{63A347B8-8A1E-7F4D-9D2E-1DAF2F92E07D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5" name="円/楕円 544">
              <a:extLst>
                <a:ext uri="{FF2B5EF4-FFF2-40B4-BE49-F238E27FC236}">
                  <a16:creationId xmlns:a16="http://schemas.microsoft.com/office/drawing/2014/main" id="{91D687CF-2D8A-DA40-A83C-71B31C46482B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6" name="円/楕円 545">
              <a:extLst>
                <a:ext uri="{FF2B5EF4-FFF2-40B4-BE49-F238E27FC236}">
                  <a16:creationId xmlns:a16="http://schemas.microsoft.com/office/drawing/2014/main" id="{20A5840C-73AF-DE48-83D9-C1A7B699D31B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47" name="グループ化 546">
            <a:extLst>
              <a:ext uri="{FF2B5EF4-FFF2-40B4-BE49-F238E27FC236}">
                <a16:creationId xmlns:a16="http://schemas.microsoft.com/office/drawing/2014/main" id="{6F2B9E10-394C-C840-B5A2-FEDA3CFC49CA}"/>
              </a:ext>
            </a:extLst>
          </p:cNvPr>
          <p:cNvGrpSpPr/>
          <p:nvPr/>
        </p:nvGrpSpPr>
        <p:grpSpPr>
          <a:xfrm>
            <a:off x="3792453" y="3331823"/>
            <a:ext cx="2729398" cy="45719"/>
            <a:chOff x="3792453" y="1615588"/>
            <a:chExt cx="2729398" cy="45719"/>
          </a:xfrm>
        </p:grpSpPr>
        <p:sp>
          <p:nvSpPr>
            <p:cNvPr id="548" name="円/楕円 547">
              <a:extLst>
                <a:ext uri="{FF2B5EF4-FFF2-40B4-BE49-F238E27FC236}">
                  <a16:creationId xmlns:a16="http://schemas.microsoft.com/office/drawing/2014/main" id="{A18AA56B-315D-8349-B052-8413B5003C76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9" name="円/楕円 548">
              <a:extLst>
                <a:ext uri="{FF2B5EF4-FFF2-40B4-BE49-F238E27FC236}">
                  <a16:creationId xmlns:a16="http://schemas.microsoft.com/office/drawing/2014/main" id="{65D4FF27-718E-B446-9A27-16130D60BBBB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0" name="円/楕円 549">
              <a:extLst>
                <a:ext uri="{FF2B5EF4-FFF2-40B4-BE49-F238E27FC236}">
                  <a16:creationId xmlns:a16="http://schemas.microsoft.com/office/drawing/2014/main" id="{D1A5D8BE-5DA0-354B-8FC8-9E3A2471587E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1" name="円/楕円 550">
              <a:extLst>
                <a:ext uri="{FF2B5EF4-FFF2-40B4-BE49-F238E27FC236}">
                  <a16:creationId xmlns:a16="http://schemas.microsoft.com/office/drawing/2014/main" id="{BF81C708-C514-9A45-83FA-753F08703F57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2" name="円/楕円 551">
              <a:extLst>
                <a:ext uri="{FF2B5EF4-FFF2-40B4-BE49-F238E27FC236}">
                  <a16:creationId xmlns:a16="http://schemas.microsoft.com/office/drawing/2014/main" id="{8CD6C133-E2FD-C14C-B93D-FF9B9E09BEE3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3" name="円/楕円 552">
              <a:extLst>
                <a:ext uri="{FF2B5EF4-FFF2-40B4-BE49-F238E27FC236}">
                  <a16:creationId xmlns:a16="http://schemas.microsoft.com/office/drawing/2014/main" id="{F6AA7EBB-17C5-8945-963A-B7FC11679125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4" name="円/楕円 553">
              <a:extLst>
                <a:ext uri="{FF2B5EF4-FFF2-40B4-BE49-F238E27FC236}">
                  <a16:creationId xmlns:a16="http://schemas.microsoft.com/office/drawing/2014/main" id="{11F95DF5-AB2F-6448-951C-52324E1A1841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5" name="円/楕円 554">
              <a:extLst>
                <a:ext uri="{FF2B5EF4-FFF2-40B4-BE49-F238E27FC236}">
                  <a16:creationId xmlns:a16="http://schemas.microsoft.com/office/drawing/2014/main" id="{E058B016-FDD0-CB48-924D-2FF2F68A46AE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6" name="円/楕円 555">
              <a:extLst>
                <a:ext uri="{FF2B5EF4-FFF2-40B4-BE49-F238E27FC236}">
                  <a16:creationId xmlns:a16="http://schemas.microsoft.com/office/drawing/2014/main" id="{4784D4E5-0191-1142-BD54-F6558D4ABB24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7" name="円/楕円 556">
              <a:extLst>
                <a:ext uri="{FF2B5EF4-FFF2-40B4-BE49-F238E27FC236}">
                  <a16:creationId xmlns:a16="http://schemas.microsoft.com/office/drawing/2014/main" id="{48071092-D0E9-DA43-83FE-BD979779FC95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8" name="円/楕円 557">
              <a:extLst>
                <a:ext uri="{FF2B5EF4-FFF2-40B4-BE49-F238E27FC236}">
                  <a16:creationId xmlns:a16="http://schemas.microsoft.com/office/drawing/2014/main" id="{931EC33E-32B2-9F43-AB4C-9F511F570417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9" name="円/楕円 558">
              <a:extLst>
                <a:ext uri="{FF2B5EF4-FFF2-40B4-BE49-F238E27FC236}">
                  <a16:creationId xmlns:a16="http://schemas.microsoft.com/office/drawing/2014/main" id="{D41430BE-D344-0246-A429-5A0C0BE0A1D3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0" name="円/楕円 559">
              <a:extLst>
                <a:ext uri="{FF2B5EF4-FFF2-40B4-BE49-F238E27FC236}">
                  <a16:creationId xmlns:a16="http://schemas.microsoft.com/office/drawing/2014/main" id="{0D1AE236-AFAC-3847-847C-6BAEA93234F9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1" name="円/楕円 560">
              <a:extLst>
                <a:ext uri="{FF2B5EF4-FFF2-40B4-BE49-F238E27FC236}">
                  <a16:creationId xmlns:a16="http://schemas.microsoft.com/office/drawing/2014/main" id="{8C64570D-665D-CC4E-AC4A-F6DDDA6734FE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2" name="円/楕円 561">
              <a:extLst>
                <a:ext uri="{FF2B5EF4-FFF2-40B4-BE49-F238E27FC236}">
                  <a16:creationId xmlns:a16="http://schemas.microsoft.com/office/drawing/2014/main" id="{EE690F6C-B941-7B4E-8F9B-8E7335AB9475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3" name="円/楕円 562">
              <a:extLst>
                <a:ext uri="{FF2B5EF4-FFF2-40B4-BE49-F238E27FC236}">
                  <a16:creationId xmlns:a16="http://schemas.microsoft.com/office/drawing/2014/main" id="{E279F7A9-CFD9-3140-8081-67AEE79B02A3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4" name="円/楕円 563">
              <a:extLst>
                <a:ext uri="{FF2B5EF4-FFF2-40B4-BE49-F238E27FC236}">
                  <a16:creationId xmlns:a16="http://schemas.microsoft.com/office/drawing/2014/main" id="{2F215981-9AC0-6248-9124-442B4A25CEC4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5" name="円/楕円 564">
              <a:extLst>
                <a:ext uri="{FF2B5EF4-FFF2-40B4-BE49-F238E27FC236}">
                  <a16:creationId xmlns:a16="http://schemas.microsoft.com/office/drawing/2014/main" id="{9177C616-54B1-284A-81D3-D48C9F5869BE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6" name="円/楕円 565">
              <a:extLst>
                <a:ext uri="{FF2B5EF4-FFF2-40B4-BE49-F238E27FC236}">
                  <a16:creationId xmlns:a16="http://schemas.microsoft.com/office/drawing/2014/main" id="{F7456365-A643-254B-9797-95545F312D76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7" name="円/楕円 566">
              <a:extLst>
                <a:ext uri="{FF2B5EF4-FFF2-40B4-BE49-F238E27FC236}">
                  <a16:creationId xmlns:a16="http://schemas.microsoft.com/office/drawing/2014/main" id="{5F8D184A-1DC8-E942-8337-5B17C6804766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8" name="円/楕円 567">
              <a:extLst>
                <a:ext uri="{FF2B5EF4-FFF2-40B4-BE49-F238E27FC236}">
                  <a16:creationId xmlns:a16="http://schemas.microsoft.com/office/drawing/2014/main" id="{F34B6703-A4DD-1246-9DE7-7AB39D63877E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9" name="円/楕円 568">
              <a:extLst>
                <a:ext uri="{FF2B5EF4-FFF2-40B4-BE49-F238E27FC236}">
                  <a16:creationId xmlns:a16="http://schemas.microsoft.com/office/drawing/2014/main" id="{CCA21279-95F0-7544-A9B9-B7218CD54938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0" name="円/楕円 569">
              <a:extLst>
                <a:ext uri="{FF2B5EF4-FFF2-40B4-BE49-F238E27FC236}">
                  <a16:creationId xmlns:a16="http://schemas.microsoft.com/office/drawing/2014/main" id="{960FFB37-ED64-7B42-A3C7-ED0BF5DD44E1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1" name="円/楕円 570">
              <a:extLst>
                <a:ext uri="{FF2B5EF4-FFF2-40B4-BE49-F238E27FC236}">
                  <a16:creationId xmlns:a16="http://schemas.microsoft.com/office/drawing/2014/main" id="{957C3EBB-7A5B-0549-ABB1-2413559F6855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2" name="円/楕円 571">
              <a:extLst>
                <a:ext uri="{FF2B5EF4-FFF2-40B4-BE49-F238E27FC236}">
                  <a16:creationId xmlns:a16="http://schemas.microsoft.com/office/drawing/2014/main" id="{6764F2F1-F93A-004D-BDA9-C6C6679FE8C6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3" name="円/楕円 572">
              <a:extLst>
                <a:ext uri="{FF2B5EF4-FFF2-40B4-BE49-F238E27FC236}">
                  <a16:creationId xmlns:a16="http://schemas.microsoft.com/office/drawing/2014/main" id="{2DEF005F-D813-2943-AE20-F98FACA32E35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4" name="円/楕円 573">
              <a:extLst>
                <a:ext uri="{FF2B5EF4-FFF2-40B4-BE49-F238E27FC236}">
                  <a16:creationId xmlns:a16="http://schemas.microsoft.com/office/drawing/2014/main" id="{519D1B04-3E98-7442-BC56-65814A67DE2F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5" name="円/楕円 574">
              <a:extLst>
                <a:ext uri="{FF2B5EF4-FFF2-40B4-BE49-F238E27FC236}">
                  <a16:creationId xmlns:a16="http://schemas.microsoft.com/office/drawing/2014/main" id="{DBDA9F31-DC62-4543-8E2E-AF80D430C643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6" name="円/楕円 575">
              <a:extLst>
                <a:ext uri="{FF2B5EF4-FFF2-40B4-BE49-F238E27FC236}">
                  <a16:creationId xmlns:a16="http://schemas.microsoft.com/office/drawing/2014/main" id="{167A5398-9250-0A41-ACC0-E9B7192C6F1F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7" name="円/楕円 576">
              <a:extLst>
                <a:ext uri="{FF2B5EF4-FFF2-40B4-BE49-F238E27FC236}">
                  <a16:creationId xmlns:a16="http://schemas.microsoft.com/office/drawing/2014/main" id="{749F01F1-7829-4941-AB41-157A5E0F9DC0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78" name="グループ化 577">
            <a:extLst>
              <a:ext uri="{FF2B5EF4-FFF2-40B4-BE49-F238E27FC236}">
                <a16:creationId xmlns:a16="http://schemas.microsoft.com/office/drawing/2014/main" id="{6E5A8174-FD7C-C94F-835E-B8FA3E7158AF}"/>
              </a:ext>
            </a:extLst>
          </p:cNvPr>
          <p:cNvGrpSpPr/>
          <p:nvPr/>
        </p:nvGrpSpPr>
        <p:grpSpPr>
          <a:xfrm>
            <a:off x="3792453" y="3424367"/>
            <a:ext cx="2729398" cy="45719"/>
            <a:chOff x="3792453" y="1615588"/>
            <a:chExt cx="2729398" cy="45719"/>
          </a:xfrm>
        </p:grpSpPr>
        <p:sp>
          <p:nvSpPr>
            <p:cNvPr id="579" name="円/楕円 578">
              <a:extLst>
                <a:ext uri="{FF2B5EF4-FFF2-40B4-BE49-F238E27FC236}">
                  <a16:creationId xmlns:a16="http://schemas.microsoft.com/office/drawing/2014/main" id="{CA0B5E34-7CFF-5545-86ED-81A32805690A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0" name="円/楕円 579">
              <a:extLst>
                <a:ext uri="{FF2B5EF4-FFF2-40B4-BE49-F238E27FC236}">
                  <a16:creationId xmlns:a16="http://schemas.microsoft.com/office/drawing/2014/main" id="{B19F0740-8C3C-C54E-A4F7-837022994591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1" name="円/楕円 580">
              <a:extLst>
                <a:ext uri="{FF2B5EF4-FFF2-40B4-BE49-F238E27FC236}">
                  <a16:creationId xmlns:a16="http://schemas.microsoft.com/office/drawing/2014/main" id="{78674363-AA02-C847-8D5D-C9CDE5638313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2" name="円/楕円 581">
              <a:extLst>
                <a:ext uri="{FF2B5EF4-FFF2-40B4-BE49-F238E27FC236}">
                  <a16:creationId xmlns:a16="http://schemas.microsoft.com/office/drawing/2014/main" id="{E84C44E0-3C47-4F46-AA55-BED8EDD94C67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3" name="円/楕円 582">
              <a:extLst>
                <a:ext uri="{FF2B5EF4-FFF2-40B4-BE49-F238E27FC236}">
                  <a16:creationId xmlns:a16="http://schemas.microsoft.com/office/drawing/2014/main" id="{854C5276-9DE6-F943-930E-46F46DE76984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4" name="円/楕円 583">
              <a:extLst>
                <a:ext uri="{FF2B5EF4-FFF2-40B4-BE49-F238E27FC236}">
                  <a16:creationId xmlns:a16="http://schemas.microsoft.com/office/drawing/2014/main" id="{4C62564F-36D0-9844-93BF-6BDCC09CDB91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5" name="円/楕円 584">
              <a:extLst>
                <a:ext uri="{FF2B5EF4-FFF2-40B4-BE49-F238E27FC236}">
                  <a16:creationId xmlns:a16="http://schemas.microsoft.com/office/drawing/2014/main" id="{47288439-2823-0F41-81AB-DEE5E0004B8A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6" name="円/楕円 585">
              <a:extLst>
                <a:ext uri="{FF2B5EF4-FFF2-40B4-BE49-F238E27FC236}">
                  <a16:creationId xmlns:a16="http://schemas.microsoft.com/office/drawing/2014/main" id="{46E863C4-FE12-3B4F-B4B5-54B153F1DE47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7" name="円/楕円 586">
              <a:extLst>
                <a:ext uri="{FF2B5EF4-FFF2-40B4-BE49-F238E27FC236}">
                  <a16:creationId xmlns:a16="http://schemas.microsoft.com/office/drawing/2014/main" id="{91942B04-1557-174C-AF59-31B12F4388D0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8" name="円/楕円 587">
              <a:extLst>
                <a:ext uri="{FF2B5EF4-FFF2-40B4-BE49-F238E27FC236}">
                  <a16:creationId xmlns:a16="http://schemas.microsoft.com/office/drawing/2014/main" id="{451A533C-6EB3-364B-A849-BF92C30F5B2B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9" name="円/楕円 588">
              <a:extLst>
                <a:ext uri="{FF2B5EF4-FFF2-40B4-BE49-F238E27FC236}">
                  <a16:creationId xmlns:a16="http://schemas.microsoft.com/office/drawing/2014/main" id="{CB4244C0-4231-AB40-A8D4-C693978AB26F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0" name="円/楕円 589">
              <a:extLst>
                <a:ext uri="{FF2B5EF4-FFF2-40B4-BE49-F238E27FC236}">
                  <a16:creationId xmlns:a16="http://schemas.microsoft.com/office/drawing/2014/main" id="{FABAB9D7-6857-024C-B48B-569915C4F7AD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1" name="円/楕円 590">
              <a:extLst>
                <a:ext uri="{FF2B5EF4-FFF2-40B4-BE49-F238E27FC236}">
                  <a16:creationId xmlns:a16="http://schemas.microsoft.com/office/drawing/2014/main" id="{30E9439F-6044-1943-8F0C-087FF65D656F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2" name="円/楕円 591">
              <a:extLst>
                <a:ext uri="{FF2B5EF4-FFF2-40B4-BE49-F238E27FC236}">
                  <a16:creationId xmlns:a16="http://schemas.microsoft.com/office/drawing/2014/main" id="{9381A8F5-52A3-BC43-A0F8-D25C30B9639A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3" name="円/楕円 592">
              <a:extLst>
                <a:ext uri="{FF2B5EF4-FFF2-40B4-BE49-F238E27FC236}">
                  <a16:creationId xmlns:a16="http://schemas.microsoft.com/office/drawing/2014/main" id="{186A77EE-390C-9842-90D7-BA0E34BA2049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4" name="円/楕円 593">
              <a:extLst>
                <a:ext uri="{FF2B5EF4-FFF2-40B4-BE49-F238E27FC236}">
                  <a16:creationId xmlns:a16="http://schemas.microsoft.com/office/drawing/2014/main" id="{6FE89739-E360-C543-8508-F5CC9310D46C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5" name="円/楕円 594">
              <a:extLst>
                <a:ext uri="{FF2B5EF4-FFF2-40B4-BE49-F238E27FC236}">
                  <a16:creationId xmlns:a16="http://schemas.microsoft.com/office/drawing/2014/main" id="{79D0FC5E-745C-6343-A3B9-993A3ACEDD86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6" name="円/楕円 595">
              <a:extLst>
                <a:ext uri="{FF2B5EF4-FFF2-40B4-BE49-F238E27FC236}">
                  <a16:creationId xmlns:a16="http://schemas.microsoft.com/office/drawing/2014/main" id="{3EE41244-35B5-D344-AC7E-57985E08D86D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7" name="円/楕円 596">
              <a:extLst>
                <a:ext uri="{FF2B5EF4-FFF2-40B4-BE49-F238E27FC236}">
                  <a16:creationId xmlns:a16="http://schemas.microsoft.com/office/drawing/2014/main" id="{4F8F1A62-2F2C-7949-B43F-3AFBE84235E4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8" name="円/楕円 597">
              <a:extLst>
                <a:ext uri="{FF2B5EF4-FFF2-40B4-BE49-F238E27FC236}">
                  <a16:creationId xmlns:a16="http://schemas.microsoft.com/office/drawing/2014/main" id="{40593006-C99C-9645-B1FD-92C5056293DB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9" name="円/楕円 598">
              <a:extLst>
                <a:ext uri="{FF2B5EF4-FFF2-40B4-BE49-F238E27FC236}">
                  <a16:creationId xmlns:a16="http://schemas.microsoft.com/office/drawing/2014/main" id="{63B7490F-F7E6-6545-B5EA-2536B2A8E05E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0" name="円/楕円 599">
              <a:extLst>
                <a:ext uri="{FF2B5EF4-FFF2-40B4-BE49-F238E27FC236}">
                  <a16:creationId xmlns:a16="http://schemas.microsoft.com/office/drawing/2014/main" id="{4429F843-DD1B-BC47-9DD7-5617D54332C2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1" name="円/楕円 600">
              <a:extLst>
                <a:ext uri="{FF2B5EF4-FFF2-40B4-BE49-F238E27FC236}">
                  <a16:creationId xmlns:a16="http://schemas.microsoft.com/office/drawing/2014/main" id="{83A5DC56-21E0-224F-8387-69148CD1DE06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2" name="円/楕円 601">
              <a:extLst>
                <a:ext uri="{FF2B5EF4-FFF2-40B4-BE49-F238E27FC236}">
                  <a16:creationId xmlns:a16="http://schemas.microsoft.com/office/drawing/2014/main" id="{AFB2AED6-DA6B-ED4A-8AB1-846CC737E758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3" name="円/楕円 602">
              <a:extLst>
                <a:ext uri="{FF2B5EF4-FFF2-40B4-BE49-F238E27FC236}">
                  <a16:creationId xmlns:a16="http://schemas.microsoft.com/office/drawing/2014/main" id="{3E5F752D-83C3-0F45-8B20-01DEC23BF48C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4" name="円/楕円 603">
              <a:extLst>
                <a:ext uri="{FF2B5EF4-FFF2-40B4-BE49-F238E27FC236}">
                  <a16:creationId xmlns:a16="http://schemas.microsoft.com/office/drawing/2014/main" id="{DBA79EBB-5F11-3940-9D80-878D649D9F49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5" name="円/楕円 604">
              <a:extLst>
                <a:ext uri="{FF2B5EF4-FFF2-40B4-BE49-F238E27FC236}">
                  <a16:creationId xmlns:a16="http://schemas.microsoft.com/office/drawing/2014/main" id="{D5115C17-1816-D34C-B504-35F43EB09145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6" name="円/楕円 605">
              <a:extLst>
                <a:ext uri="{FF2B5EF4-FFF2-40B4-BE49-F238E27FC236}">
                  <a16:creationId xmlns:a16="http://schemas.microsoft.com/office/drawing/2014/main" id="{FE020071-F790-9648-AC8D-93C3F3EE840E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7" name="円/楕円 606">
              <a:extLst>
                <a:ext uri="{FF2B5EF4-FFF2-40B4-BE49-F238E27FC236}">
                  <a16:creationId xmlns:a16="http://schemas.microsoft.com/office/drawing/2014/main" id="{284F76D0-D89B-1745-8F34-6BB915A76A83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8" name="円/楕円 607">
              <a:extLst>
                <a:ext uri="{FF2B5EF4-FFF2-40B4-BE49-F238E27FC236}">
                  <a16:creationId xmlns:a16="http://schemas.microsoft.com/office/drawing/2014/main" id="{9C528F5B-3AEA-2F40-964C-C261F7B6B3D5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609" name="グループ化 608">
            <a:extLst>
              <a:ext uri="{FF2B5EF4-FFF2-40B4-BE49-F238E27FC236}">
                <a16:creationId xmlns:a16="http://schemas.microsoft.com/office/drawing/2014/main" id="{3F9362D5-00C0-054F-B540-A5043EFD9D99}"/>
              </a:ext>
            </a:extLst>
          </p:cNvPr>
          <p:cNvGrpSpPr/>
          <p:nvPr/>
        </p:nvGrpSpPr>
        <p:grpSpPr>
          <a:xfrm>
            <a:off x="3792453" y="3516911"/>
            <a:ext cx="2729398" cy="45719"/>
            <a:chOff x="3792453" y="1615588"/>
            <a:chExt cx="2729398" cy="45719"/>
          </a:xfrm>
        </p:grpSpPr>
        <p:sp>
          <p:nvSpPr>
            <p:cNvPr id="610" name="円/楕円 609">
              <a:extLst>
                <a:ext uri="{FF2B5EF4-FFF2-40B4-BE49-F238E27FC236}">
                  <a16:creationId xmlns:a16="http://schemas.microsoft.com/office/drawing/2014/main" id="{2D29FF5C-1D7F-3F4F-9BFD-170354D04D27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1" name="円/楕円 610">
              <a:extLst>
                <a:ext uri="{FF2B5EF4-FFF2-40B4-BE49-F238E27FC236}">
                  <a16:creationId xmlns:a16="http://schemas.microsoft.com/office/drawing/2014/main" id="{AA9F6D28-8085-2142-950D-CBA8FCA5DAD5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2" name="円/楕円 611">
              <a:extLst>
                <a:ext uri="{FF2B5EF4-FFF2-40B4-BE49-F238E27FC236}">
                  <a16:creationId xmlns:a16="http://schemas.microsoft.com/office/drawing/2014/main" id="{59C8D332-83AD-F74D-B412-1E666322BC60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3" name="円/楕円 612">
              <a:extLst>
                <a:ext uri="{FF2B5EF4-FFF2-40B4-BE49-F238E27FC236}">
                  <a16:creationId xmlns:a16="http://schemas.microsoft.com/office/drawing/2014/main" id="{4CC7B77D-1B5C-7E44-A8B7-0D63D353F053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4" name="円/楕円 613">
              <a:extLst>
                <a:ext uri="{FF2B5EF4-FFF2-40B4-BE49-F238E27FC236}">
                  <a16:creationId xmlns:a16="http://schemas.microsoft.com/office/drawing/2014/main" id="{01B85724-481D-B948-8037-DC8B9DF078A9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5" name="円/楕円 614">
              <a:extLst>
                <a:ext uri="{FF2B5EF4-FFF2-40B4-BE49-F238E27FC236}">
                  <a16:creationId xmlns:a16="http://schemas.microsoft.com/office/drawing/2014/main" id="{179BFACB-F5AB-D143-BA6E-17FC0CB73616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6" name="円/楕円 615">
              <a:extLst>
                <a:ext uri="{FF2B5EF4-FFF2-40B4-BE49-F238E27FC236}">
                  <a16:creationId xmlns:a16="http://schemas.microsoft.com/office/drawing/2014/main" id="{346DB497-D831-3B4B-86EF-8F7302CEE6E4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7" name="円/楕円 616">
              <a:extLst>
                <a:ext uri="{FF2B5EF4-FFF2-40B4-BE49-F238E27FC236}">
                  <a16:creationId xmlns:a16="http://schemas.microsoft.com/office/drawing/2014/main" id="{96E84636-E75D-474D-BBEA-49F7D2573465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8" name="円/楕円 617">
              <a:extLst>
                <a:ext uri="{FF2B5EF4-FFF2-40B4-BE49-F238E27FC236}">
                  <a16:creationId xmlns:a16="http://schemas.microsoft.com/office/drawing/2014/main" id="{B146CFC7-91C7-4149-936B-12C6BDFFDCA0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9" name="円/楕円 618">
              <a:extLst>
                <a:ext uri="{FF2B5EF4-FFF2-40B4-BE49-F238E27FC236}">
                  <a16:creationId xmlns:a16="http://schemas.microsoft.com/office/drawing/2014/main" id="{2C74C08E-3A59-EF48-B782-E756438F61D7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0" name="円/楕円 619">
              <a:extLst>
                <a:ext uri="{FF2B5EF4-FFF2-40B4-BE49-F238E27FC236}">
                  <a16:creationId xmlns:a16="http://schemas.microsoft.com/office/drawing/2014/main" id="{6AE6E928-9A83-FF4D-AD02-D28276904CE2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1" name="円/楕円 620">
              <a:extLst>
                <a:ext uri="{FF2B5EF4-FFF2-40B4-BE49-F238E27FC236}">
                  <a16:creationId xmlns:a16="http://schemas.microsoft.com/office/drawing/2014/main" id="{CA5AC2A9-ED36-7B46-93C3-BDA9F01366B9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2" name="円/楕円 621">
              <a:extLst>
                <a:ext uri="{FF2B5EF4-FFF2-40B4-BE49-F238E27FC236}">
                  <a16:creationId xmlns:a16="http://schemas.microsoft.com/office/drawing/2014/main" id="{581282A6-A3B3-084F-A450-AB6F75108267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3" name="円/楕円 622">
              <a:extLst>
                <a:ext uri="{FF2B5EF4-FFF2-40B4-BE49-F238E27FC236}">
                  <a16:creationId xmlns:a16="http://schemas.microsoft.com/office/drawing/2014/main" id="{40F77C15-2BE7-1E41-94B2-A4768C7A4E94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4" name="円/楕円 623">
              <a:extLst>
                <a:ext uri="{FF2B5EF4-FFF2-40B4-BE49-F238E27FC236}">
                  <a16:creationId xmlns:a16="http://schemas.microsoft.com/office/drawing/2014/main" id="{7DF9C138-E298-6840-A7BA-53F091A746D8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5" name="円/楕円 624">
              <a:extLst>
                <a:ext uri="{FF2B5EF4-FFF2-40B4-BE49-F238E27FC236}">
                  <a16:creationId xmlns:a16="http://schemas.microsoft.com/office/drawing/2014/main" id="{B1E01B41-CBE0-4D40-A461-549109E02E3B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6" name="円/楕円 625">
              <a:extLst>
                <a:ext uri="{FF2B5EF4-FFF2-40B4-BE49-F238E27FC236}">
                  <a16:creationId xmlns:a16="http://schemas.microsoft.com/office/drawing/2014/main" id="{B181C1CE-5F26-6148-BBBD-93703825E240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7" name="円/楕円 626">
              <a:extLst>
                <a:ext uri="{FF2B5EF4-FFF2-40B4-BE49-F238E27FC236}">
                  <a16:creationId xmlns:a16="http://schemas.microsoft.com/office/drawing/2014/main" id="{2949E9F2-74AC-6842-9181-5A8B38544FDD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8" name="円/楕円 627">
              <a:extLst>
                <a:ext uri="{FF2B5EF4-FFF2-40B4-BE49-F238E27FC236}">
                  <a16:creationId xmlns:a16="http://schemas.microsoft.com/office/drawing/2014/main" id="{8858D809-A6E9-9544-8422-DBDB80491E16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9" name="円/楕円 628">
              <a:extLst>
                <a:ext uri="{FF2B5EF4-FFF2-40B4-BE49-F238E27FC236}">
                  <a16:creationId xmlns:a16="http://schemas.microsoft.com/office/drawing/2014/main" id="{00D12423-09AA-8948-BA19-459AD86AFB9F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0" name="円/楕円 629">
              <a:extLst>
                <a:ext uri="{FF2B5EF4-FFF2-40B4-BE49-F238E27FC236}">
                  <a16:creationId xmlns:a16="http://schemas.microsoft.com/office/drawing/2014/main" id="{713BE1D2-7108-264E-BB81-D26ED8376A19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1" name="円/楕円 630">
              <a:extLst>
                <a:ext uri="{FF2B5EF4-FFF2-40B4-BE49-F238E27FC236}">
                  <a16:creationId xmlns:a16="http://schemas.microsoft.com/office/drawing/2014/main" id="{EF8F524B-4378-2641-AC56-73346ACC602B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2" name="円/楕円 631">
              <a:extLst>
                <a:ext uri="{FF2B5EF4-FFF2-40B4-BE49-F238E27FC236}">
                  <a16:creationId xmlns:a16="http://schemas.microsoft.com/office/drawing/2014/main" id="{7AE263C0-4B28-5142-A566-940F0468EFBB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3" name="円/楕円 632">
              <a:extLst>
                <a:ext uri="{FF2B5EF4-FFF2-40B4-BE49-F238E27FC236}">
                  <a16:creationId xmlns:a16="http://schemas.microsoft.com/office/drawing/2014/main" id="{971C64E9-5117-0B42-81DB-6E846D4111EC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4" name="円/楕円 633">
              <a:extLst>
                <a:ext uri="{FF2B5EF4-FFF2-40B4-BE49-F238E27FC236}">
                  <a16:creationId xmlns:a16="http://schemas.microsoft.com/office/drawing/2014/main" id="{9305275A-7EB8-684E-9EBF-46A0D57B80AA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5" name="円/楕円 634">
              <a:extLst>
                <a:ext uri="{FF2B5EF4-FFF2-40B4-BE49-F238E27FC236}">
                  <a16:creationId xmlns:a16="http://schemas.microsoft.com/office/drawing/2014/main" id="{DEBCAFEA-B1C2-F54D-8BEF-5E8A6F8FC039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6" name="円/楕円 635">
              <a:extLst>
                <a:ext uri="{FF2B5EF4-FFF2-40B4-BE49-F238E27FC236}">
                  <a16:creationId xmlns:a16="http://schemas.microsoft.com/office/drawing/2014/main" id="{8D4F4CCF-B0B2-B246-A4FA-E2EA92C2700F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7" name="円/楕円 636">
              <a:extLst>
                <a:ext uri="{FF2B5EF4-FFF2-40B4-BE49-F238E27FC236}">
                  <a16:creationId xmlns:a16="http://schemas.microsoft.com/office/drawing/2014/main" id="{FA45D660-15A0-D247-B88D-214775C05402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8" name="円/楕円 637">
              <a:extLst>
                <a:ext uri="{FF2B5EF4-FFF2-40B4-BE49-F238E27FC236}">
                  <a16:creationId xmlns:a16="http://schemas.microsoft.com/office/drawing/2014/main" id="{56FDDC6E-0793-D644-AA8E-6EDEECE77AE8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9" name="円/楕円 638">
              <a:extLst>
                <a:ext uri="{FF2B5EF4-FFF2-40B4-BE49-F238E27FC236}">
                  <a16:creationId xmlns:a16="http://schemas.microsoft.com/office/drawing/2014/main" id="{2386CE96-9E0D-6C4A-B8DC-1A3F35631B07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640" name="グループ化 639">
            <a:extLst>
              <a:ext uri="{FF2B5EF4-FFF2-40B4-BE49-F238E27FC236}">
                <a16:creationId xmlns:a16="http://schemas.microsoft.com/office/drawing/2014/main" id="{3E9FF7A6-43F8-2E47-999C-A31376A886E7}"/>
              </a:ext>
            </a:extLst>
          </p:cNvPr>
          <p:cNvGrpSpPr/>
          <p:nvPr/>
        </p:nvGrpSpPr>
        <p:grpSpPr>
          <a:xfrm>
            <a:off x="3792453" y="3609455"/>
            <a:ext cx="2729398" cy="45719"/>
            <a:chOff x="3792453" y="1615588"/>
            <a:chExt cx="2729398" cy="45719"/>
          </a:xfrm>
        </p:grpSpPr>
        <p:sp>
          <p:nvSpPr>
            <p:cNvPr id="641" name="円/楕円 640">
              <a:extLst>
                <a:ext uri="{FF2B5EF4-FFF2-40B4-BE49-F238E27FC236}">
                  <a16:creationId xmlns:a16="http://schemas.microsoft.com/office/drawing/2014/main" id="{7611EA38-598B-8646-BE9E-8317FDDD22E0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2" name="円/楕円 641">
              <a:extLst>
                <a:ext uri="{FF2B5EF4-FFF2-40B4-BE49-F238E27FC236}">
                  <a16:creationId xmlns:a16="http://schemas.microsoft.com/office/drawing/2014/main" id="{16AAD48C-C3B7-7444-B536-76EE985BFE6D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3" name="円/楕円 642">
              <a:extLst>
                <a:ext uri="{FF2B5EF4-FFF2-40B4-BE49-F238E27FC236}">
                  <a16:creationId xmlns:a16="http://schemas.microsoft.com/office/drawing/2014/main" id="{FB68E13A-6BFD-4748-B745-0A1E2369D0A1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4" name="円/楕円 643">
              <a:extLst>
                <a:ext uri="{FF2B5EF4-FFF2-40B4-BE49-F238E27FC236}">
                  <a16:creationId xmlns:a16="http://schemas.microsoft.com/office/drawing/2014/main" id="{ACE1EB0B-BBC8-144B-A8AE-77B8B8E1DCE4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5" name="円/楕円 644">
              <a:extLst>
                <a:ext uri="{FF2B5EF4-FFF2-40B4-BE49-F238E27FC236}">
                  <a16:creationId xmlns:a16="http://schemas.microsoft.com/office/drawing/2014/main" id="{098BFCED-96B1-6449-A6F7-0E6C0441E81B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6" name="円/楕円 645">
              <a:extLst>
                <a:ext uri="{FF2B5EF4-FFF2-40B4-BE49-F238E27FC236}">
                  <a16:creationId xmlns:a16="http://schemas.microsoft.com/office/drawing/2014/main" id="{59261996-EE6B-F447-A8D5-A55D9FAA81DF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7" name="円/楕円 646">
              <a:extLst>
                <a:ext uri="{FF2B5EF4-FFF2-40B4-BE49-F238E27FC236}">
                  <a16:creationId xmlns:a16="http://schemas.microsoft.com/office/drawing/2014/main" id="{6595CEE0-0BCE-BC42-BAB0-8C60A1DAE527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8" name="円/楕円 647">
              <a:extLst>
                <a:ext uri="{FF2B5EF4-FFF2-40B4-BE49-F238E27FC236}">
                  <a16:creationId xmlns:a16="http://schemas.microsoft.com/office/drawing/2014/main" id="{4A04855A-4A6A-8949-9C8C-134C3D9ED1C3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9" name="円/楕円 648">
              <a:extLst>
                <a:ext uri="{FF2B5EF4-FFF2-40B4-BE49-F238E27FC236}">
                  <a16:creationId xmlns:a16="http://schemas.microsoft.com/office/drawing/2014/main" id="{FFD6F99D-683D-C04B-AA3B-9E6BA9C929A8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0" name="円/楕円 649">
              <a:extLst>
                <a:ext uri="{FF2B5EF4-FFF2-40B4-BE49-F238E27FC236}">
                  <a16:creationId xmlns:a16="http://schemas.microsoft.com/office/drawing/2014/main" id="{37361848-5B32-F742-BB68-120EBABF8080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1" name="円/楕円 650">
              <a:extLst>
                <a:ext uri="{FF2B5EF4-FFF2-40B4-BE49-F238E27FC236}">
                  <a16:creationId xmlns:a16="http://schemas.microsoft.com/office/drawing/2014/main" id="{89245C6E-E568-DE43-B88E-9C940D700CFD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2" name="円/楕円 651">
              <a:extLst>
                <a:ext uri="{FF2B5EF4-FFF2-40B4-BE49-F238E27FC236}">
                  <a16:creationId xmlns:a16="http://schemas.microsoft.com/office/drawing/2014/main" id="{E7434046-B117-2E49-8577-42647143D085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3" name="円/楕円 652">
              <a:extLst>
                <a:ext uri="{FF2B5EF4-FFF2-40B4-BE49-F238E27FC236}">
                  <a16:creationId xmlns:a16="http://schemas.microsoft.com/office/drawing/2014/main" id="{AA802C5B-62F2-ED45-B46F-F3D63E08411E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4" name="円/楕円 653">
              <a:extLst>
                <a:ext uri="{FF2B5EF4-FFF2-40B4-BE49-F238E27FC236}">
                  <a16:creationId xmlns:a16="http://schemas.microsoft.com/office/drawing/2014/main" id="{4A72D02B-5669-7942-A396-77C4FAD387AA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5" name="円/楕円 654">
              <a:extLst>
                <a:ext uri="{FF2B5EF4-FFF2-40B4-BE49-F238E27FC236}">
                  <a16:creationId xmlns:a16="http://schemas.microsoft.com/office/drawing/2014/main" id="{512BAA3B-608E-8640-93C3-20E876189F82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6" name="円/楕円 655">
              <a:extLst>
                <a:ext uri="{FF2B5EF4-FFF2-40B4-BE49-F238E27FC236}">
                  <a16:creationId xmlns:a16="http://schemas.microsoft.com/office/drawing/2014/main" id="{731F43A0-AC28-8C43-A817-1FE83271A2B5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7" name="円/楕円 656">
              <a:extLst>
                <a:ext uri="{FF2B5EF4-FFF2-40B4-BE49-F238E27FC236}">
                  <a16:creationId xmlns:a16="http://schemas.microsoft.com/office/drawing/2014/main" id="{49DB234A-55DB-6341-8C8D-5705643BB4DC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8" name="円/楕円 657">
              <a:extLst>
                <a:ext uri="{FF2B5EF4-FFF2-40B4-BE49-F238E27FC236}">
                  <a16:creationId xmlns:a16="http://schemas.microsoft.com/office/drawing/2014/main" id="{BDE201DD-35D6-574A-A895-E8255A712989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9" name="円/楕円 658">
              <a:extLst>
                <a:ext uri="{FF2B5EF4-FFF2-40B4-BE49-F238E27FC236}">
                  <a16:creationId xmlns:a16="http://schemas.microsoft.com/office/drawing/2014/main" id="{12104B96-1867-8142-85E9-5640B820179C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0" name="円/楕円 659">
              <a:extLst>
                <a:ext uri="{FF2B5EF4-FFF2-40B4-BE49-F238E27FC236}">
                  <a16:creationId xmlns:a16="http://schemas.microsoft.com/office/drawing/2014/main" id="{A70D9985-624D-7245-88ED-058D3E3FB661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1" name="円/楕円 660">
              <a:extLst>
                <a:ext uri="{FF2B5EF4-FFF2-40B4-BE49-F238E27FC236}">
                  <a16:creationId xmlns:a16="http://schemas.microsoft.com/office/drawing/2014/main" id="{785D2F8E-3981-C545-900E-76703C7D879C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2" name="円/楕円 661">
              <a:extLst>
                <a:ext uri="{FF2B5EF4-FFF2-40B4-BE49-F238E27FC236}">
                  <a16:creationId xmlns:a16="http://schemas.microsoft.com/office/drawing/2014/main" id="{1663E79B-F3B2-0C47-A099-EF3814092587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3" name="円/楕円 662">
              <a:extLst>
                <a:ext uri="{FF2B5EF4-FFF2-40B4-BE49-F238E27FC236}">
                  <a16:creationId xmlns:a16="http://schemas.microsoft.com/office/drawing/2014/main" id="{67D187AE-20D3-884F-97D2-2B62FD5232D1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4" name="円/楕円 663">
              <a:extLst>
                <a:ext uri="{FF2B5EF4-FFF2-40B4-BE49-F238E27FC236}">
                  <a16:creationId xmlns:a16="http://schemas.microsoft.com/office/drawing/2014/main" id="{7C9A355C-81C8-844C-BCE4-C7C6F832D83B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5" name="円/楕円 664">
              <a:extLst>
                <a:ext uri="{FF2B5EF4-FFF2-40B4-BE49-F238E27FC236}">
                  <a16:creationId xmlns:a16="http://schemas.microsoft.com/office/drawing/2014/main" id="{5559D1A4-492E-5F44-9D3E-0A18E12F6202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6" name="円/楕円 665">
              <a:extLst>
                <a:ext uri="{FF2B5EF4-FFF2-40B4-BE49-F238E27FC236}">
                  <a16:creationId xmlns:a16="http://schemas.microsoft.com/office/drawing/2014/main" id="{22D276B8-28F2-2943-BC10-97321BD4F1C2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7" name="円/楕円 666">
              <a:extLst>
                <a:ext uri="{FF2B5EF4-FFF2-40B4-BE49-F238E27FC236}">
                  <a16:creationId xmlns:a16="http://schemas.microsoft.com/office/drawing/2014/main" id="{C94366D8-B7A7-FF49-A80F-363865C43B23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8" name="円/楕円 667">
              <a:extLst>
                <a:ext uri="{FF2B5EF4-FFF2-40B4-BE49-F238E27FC236}">
                  <a16:creationId xmlns:a16="http://schemas.microsoft.com/office/drawing/2014/main" id="{C5122A7E-4F32-734F-A601-3637ACE5A3A2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9" name="円/楕円 668">
              <a:extLst>
                <a:ext uri="{FF2B5EF4-FFF2-40B4-BE49-F238E27FC236}">
                  <a16:creationId xmlns:a16="http://schemas.microsoft.com/office/drawing/2014/main" id="{8C81750F-5598-9149-A417-5C6B036E8F27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0" name="円/楕円 669">
              <a:extLst>
                <a:ext uri="{FF2B5EF4-FFF2-40B4-BE49-F238E27FC236}">
                  <a16:creationId xmlns:a16="http://schemas.microsoft.com/office/drawing/2014/main" id="{78099921-B2AD-1248-B524-37AE2B472B14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671" name="グループ化 670">
            <a:extLst>
              <a:ext uri="{FF2B5EF4-FFF2-40B4-BE49-F238E27FC236}">
                <a16:creationId xmlns:a16="http://schemas.microsoft.com/office/drawing/2014/main" id="{9A066A04-D948-094C-9BAF-0FF54939599B}"/>
              </a:ext>
            </a:extLst>
          </p:cNvPr>
          <p:cNvGrpSpPr/>
          <p:nvPr/>
        </p:nvGrpSpPr>
        <p:grpSpPr>
          <a:xfrm>
            <a:off x="3792453" y="3701999"/>
            <a:ext cx="2729398" cy="45719"/>
            <a:chOff x="3792453" y="1615588"/>
            <a:chExt cx="2729398" cy="45719"/>
          </a:xfrm>
        </p:grpSpPr>
        <p:sp>
          <p:nvSpPr>
            <p:cNvPr id="672" name="円/楕円 671">
              <a:extLst>
                <a:ext uri="{FF2B5EF4-FFF2-40B4-BE49-F238E27FC236}">
                  <a16:creationId xmlns:a16="http://schemas.microsoft.com/office/drawing/2014/main" id="{E4BEDA17-D34B-DC48-9C3E-B96A81263F4F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3" name="円/楕円 672">
              <a:extLst>
                <a:ext uri="{FF2B5EF4-FFF2-40B4-BE49-F238E27FC236}">
                  <a16:creationId xmlns:a16="http://schemas.microsoft.com/office/drawing/2014/main" id="{3B82706A-4563-C44B-BB2D-B8B951956514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4" name="円/楕円 673">
              <a:extLst>
                <a:ext uri="{FF2B5EF4-FFF2-40B4-BE49-F238E27FC236}">
                  <a16:creationId xmlns:a16="http://schemas.microsoft.com/office/drawing/2014/main" id="{431C3544-38D4-6D45-81C0-6591CB07C4BC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5" name="円/楕円 674">
              <a:extLst>
                <a:ext uri="{FF2B5EF4-FFF2-40B4-BE49-F238E27FC236}">
                  <a16:creationId xmlns:a16="http://schemas.microsoft.com/office/drawing/2014/main" id="{CD2CFD27-1F17-BE4C-8501-62713301A0DA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6" name="円/楕円 675">
              <a:extLst>
                <a:ext uri="{FF2B5EF4-FFF2-40B4-BE49-F238E27FC236}">
                  <a16:creationId xmlns:a16="http://schemas.microsoft.com/office/drawing/2014/main" id="{F71E8F00-77C2-604B-8727-14AC969B7E61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7" name="円/楕円 676">
              <a:extLst>
                <a:ext uri="{FF2B5EF4-FFF2-40B4-BE49-F238E27FC236}">
                  <a16:creationId xmlns:a16="http://schemas.microsoft.com/office/drawing/2014/main" id="{3D04E39E-671D-684D-98F8-127C3DAAAA59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8" name="円/楕円 677">
              <a:extLst>
                <a:ext uri="{FF2B5EF4-FFF2-40B4-BE49-F238E27FC236}">
                  <a16:creationId xmlns:a16="http://schemas.microsoft.com/office/drawing/2014/main" id="{680A88EE-73E3-744B-84FB-C65E14A73D50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9" name="円/楕円 678">
              <a:extLst>
                <a:ext uri="{FF2B5EF4-FFF2-40B4-BE49-F238E27FC236}">
                  <a16:creationId xmlns:a16="http://schemas.microsoft.com/office/drawing/2014/main" id="{A42C5569-C036-0340-BDCA-C1902F8E69DC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0" name="円/楕円 679">
              <a:extLst>
                <a:ext uri="{FF2B5EF4-FFF2-40B4-BE49-F238E27FC236}">
                  <a16:creationId xmlns:a16="http://schemas.microsoft.com/office/drawing/2014/main" id="{062BC325-2015-3643-97C3-293109E19389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1" name="円/楕円 680">
              <a:extLst>
                <a:ext uri="{FF2B5EF4-FFF2-40B4-BE49-F238E27FC236}">
                  <a16:creationId xmlns:a16="http://schemas.microsoft.com/office/drawing/2014/main" id="{4562019F-8A1F-3F4A-B573-02F7B3D07876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2" name="円/楕円 681">
              <a:extLst>
                <a:ext uri="{FF2B5EF4-FFF2-40B4-BE49-F238E27FC236}">
                  <a16:creationId xmlns:a16="http://schemas.microsoft.com/office/drawing/2014/main" id="{0981345A-E800-2B49-B643-4D18C5996764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3" name="円/楕円 682">
              <a:extLst>
                <a:ext uri="{FF2B5EF4-FFF2-40B4-BE49-F238E27FC236}">
                  <a16:creationId xmlns:a16="http://schemas.microsoft.com/office/drawing/2014/main" id="{6D0C0E90-B478-FB4F-981A-8FBDB0A09FE5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4" name="円/楕円 683">
              <a:extLst>
                <a:ext uri="{FF2B5EF4-FFF2-40B4-BE49-F238E27FC236}">
                  <a16:creationId xmlns:a16="http://schemas.microsoft.com/office/drawing/2014/main" id="{554B89C8-B292-2743-BC72-D6B2E070152E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5" name="円/楕円 684">
              <a:extLst>
                <a:ext uri="{FF2B5EF4-FFF2-40B4-BE49-F238E27FC236}">
                  <a16:creationId xmlns:a16="http://schemas.microsoft.com/office/drawing/2014/main" id="{55B1B8A7-EE17-FF4E-9C79-1F0A59533307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6" name="円/楕円 685">
              <a:extLst>
                <a:ext uri="{FF2B5EF4-FFF2-40B4-BE49-F238E27FC236}">
                  <a16:creationId xmlns:a16="http://schemas.microsoft.com/office/drawing/2014/main" id="{54C2F1A8-6817-C44D-8E59-661E437F9D8C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7" name="円/楕円 686">
              <a:extLst>
                <a:ext uri="{FF2B5EF4-FFF2-40B4-BE49-F238E27FC236}">
                  <a16:creationId xmlns:a16="http://schemas.microsoft.com/office/drawing/2014/main" id="{40350BDF-2BAF-E542-A934-BC0A1402DCCB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8" name="円/楕円 687">
              <a:extLst>
                <a:ext uri="{FF2B5EF4-FFF2-40B4-BE49-F238E27FC236}">
                  <a16:creationId xmlns:a16="http://schemas.microsoft.com/office/drawing/2014/main" id="{FCDEA0BD-3A30-8345-871A-389E9CA8422A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9" name="円/楕円 688">
              <a:extLst>
                <a:ext uri="{FF2B5EF4-FFF2-40B4-BE49-F238E27FC236}">
                  <a16:creationId xmlns:a16="http://schemas.microsoft.com/office/drawing/2014/main" id="{34457824-E747-3B4A-9433-91F8798D8818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0" name="円/楕円 689">
              <a:extLst>
                <a:ext uri="{FF2B5EF4-FFF2-40B4-BE49-F238E27FC236}">
                  <a16:creationId xmlns:a16="http://schemas.microsoft.com/office/drawing/2014/main" id="{F956EC31-269C-834B-872C-400919009968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1" name="円/楕円 690">
              <a:extLst>
                <a:ext uri="{FF2B5EF4-FFF2-40B4-BE49-F238E27FC236}">
                  <a16:creationId xmlns:a16="http://schemas.microsoft.com/office/drawing/2014/main" id="{C9D4BA36-F8E7-9C4F-AA13-74ADC6E9A34F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2" name="円/楕円 691">
              <a:extLst>
                <a:ext uri="{FF2B5EF4-FFF2-40B4-BE49-F238E27FC236}">
                  <a16:creationId xmlns:a16="http://schemas.microsoft.com/office/drawing/2014/main" id="{AE7A8A3E-0B9F-C346-B43A-1FA4C04A102E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3" name="円/楕円 692">
              <a:extLst>
                <a:ext uri="{FF2B5EF4-FFF2-40B4-BE49-F238E27FC236}">
                  <a16:creationId xmlns:a16="http://schemas.microsoft.com/office/drawing/2014/main" id="{E0460B91-08CC-ED4F-AD67-3FF5B87B15BF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4" name="円/楕円 693">
              <a:extLst>
                <a:ext uri="{FF2B5EF4-FFF2-40B4-BE49-F238E27FC236}">
                  <a16:creationId xmlns:a16="http://schemas.microsoft.com/office/drawing/2014/main" id="{7563A6F2-602D-D84D-8938-8078BBD191F2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5" name="円/楕円 694">
              <a:extLst>
                <a:ext uri="{FF2B5EF4-FFF2-40B4-BE49-F238E27FC236}">
                  <a16:creationId xmlns:a16="http://schemas.microsoft.com/office/drawing/2014/main" id="{B6747C95-FBB1-5F4B-A0E9-E35329ACF355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6" name="円/楕円 695">
              <a:extLst>
                <a:ext uri="{FF2B5EF4-FFF2-40B4-BE49-F238E27FC236}">
                  <a16:creationId xmlns:a16="http://schemas.microsoft.com/office/drawing/2014/main" id="{1142CC75-BB05-934F-B69A-370EAADC5E5F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7" name="円/楕円 696">
              <a:extLst>
                <a:ext uri="{FF2B5EF4-FFF2-40B4-BE49-F238E27FC236}">
                  <a16:creationId xmlns:a16="http://schemas.microsoft.com/office/drawing/2014/main" id="{E47E3A62-143E-D246-939A-FF39AC2AE3BF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8" name="円/楕円 697">
              <a:extLst>
                <a:ext uri="{FF2B5EF4-FFF2-40B4-BE49-F238E27FC236}">
                  <a16:creationId xmlns:a16="http://schemas.microsoft.com/office/drawing/2014/main" id="{7A1C58CD-394E-2044-B86B-D94C6B9B9A68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9" name="円/楕円 698">
              <a:extLst>
                <a:ext uri="{FF2B5EF4-FFF2-40B4-BE49-F238E27FC236}">
                  <a16:creationId xmlns:a16="http://schemas.microsoft.com/office/drawing/2014/main" id="{F10D59DF-D3A3-6643-9574-69A7568A990E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0" name="円/楕円 699">
              <a:extLst>
                <a:ext uri="{FF2B5EF4-FFF2-40B4-BE49-F238E27FC236}">
                  <a16:creationId xmlns:a16="http://schemas.microsoft.com/office/drawing/2014/main" id="{1893F77A-47AF-AA4E-90C1-B6C3CA3DCDB7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1" name="円/楕円 700">
              <a:extLst>
                <a:ext uri="{FF2B5EF4-FFF2-40B4-BE49-F238E27FC236}">
                  <a16:creationId xmlns:a16="http://schemas.microsoft.com/office/drawing/2014/main" id="{D0A94A56-179C-2044-8BF8-C946161DE548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02" name="グループ化 701">
            <a:extLst>
              <a:ext uri="{FF2B5EF4-FFF2-40B4-BE49-F238E27FC236}">
                <a16:creationId xmlns:a16="http://schemas.microsoft.com/office/drawing/2014/main" id="{33D7761B-39C9-4B40-820E-654CF74BD0EE}"/>
              </a:ext>
            </a:extLst>
          </p:cNvPr>
          <p:cNvGrpSpPr/>
          <p:nvPr/>
        </p:nvGrpSpPr>
        <p:grpSpPr>
          <a:xfrm>
            <a:off x="3792453" y="3794543"/>
            <a:ext cx="2729398" cy="45719"/>
            <a:chOff x="3792453" y="1615588"/>
            <a:chExt cx="2729398" cy="45719"/>
          </a:xfrm>
        </p:grpSpPr>
        <p:sp>
          <p:nvSpPr>
            <p:cNvPr id="703" name="円/楕円 702">
              <a:extLst>
                <a:ext uri="{FF2B5EF4-FFF2-40B4-BE49-F238E27FC236}">
                  <a16:creationId xmlns:a16="http://schemas.microsoft.com/office/drawing/2014/main" id="{D0098CD8-6383-B543-A8E7-0BBFE75EC866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4" name="円/楕円 703">
              <a:extLst>
                <a:ext uri="{FF2B5EF4-FFF2-40B4-BE49-F238E27FC236}">
                  <a16:creationId xmlns:a16="http://schemas.microsoft.com/office/drawing/2014/main" id="{C4619F85-8C67-5443-A18D-353325B10889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5" name="円/楕円 704">
              <a:extLst>
                <a:ext uri="{FF2B5EF4-FFF2-40B4-BE49-F238E27FC236}">
                  <a16:creationId xmlns:a16="http://schemas.microsoft.com/office/drawing/2014/main" id="{A78C4E62-7E16-C34B-896B-E776DBB239D3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6" name="円/楕円 705">
              <a:extLst>
                <a:ext uri="{FF2B5EF4-FFF2-40B4-BE49-F238E27FC236}">
                  <a16:creationId xmlns:a16="http://schemas.microsoft.com/office/drawing/2014/main" id="{5B7C337B-ED9F-774D-9376-EE4A03926C86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7" name="円/楕円 706">
              <a:extLst>
                <a:ext uri="{FF2B5EF4-FFF2-40B4-BE49-F238E27FC236}">
                  <a16:creationId xmlns:a16="http://schemas.microsoft.com/office/drawing/2014/main" id="{04C6272B-9840-C844-82AD-9E805E93A5BB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8" name="円/楕円 707">
              <a:extLst>
                <a:ext uri="{FF2B5EF4-FFF2-40B4-BE49-F238E27FC236}">
                  <a16:creationId xmlns:a16="http://schemas.microsoft.com/office/drawing/2014/main" id="{483E3BDB-3004-EE43-8EA8-CEEC2E936EBB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9" name="円/楕円 708">
              <a:extLst>
                <a:ext uri="{FF2B5EF4-FFF2-40B4-BE49-F238E27FC236}">
                  <a16:creationId xmlns:a16="http://schemas.microsoft.com/office/drawing/2014/main" id="{3D39CAD7-1CF4-234E-A44F-E4D1BA0779CF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0" name="円/楕円 709">
              <a:extLst>
                <a:ext uri="{FF2B5EF4-FFF2-40B4-BE49-F238E27FC236}">
                  <a16:creationId xmlns:a16="http://schemas.microsoft.com/office/drawing/2014/main" id="{40898BC7-E95F-B64C-9FF4-68D1D1278754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1" name="円/楕円 710">
              <a:extLst>
                <a:ext uri="{FF2B5EF4-FFF2-40B4-BE49-F238E27FC236}">
                  <a16:creationId xmlns:a16="http://schemas.microsoft.com/office/drawing/2014/main" id="{FBDAE7D6-68A0-7245-8369-107B94DE1E46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2" name="円/楕円 711">
              <a:extLst>
                <a:ext uri="{FF2B5EF4-FFF2-40B4-BE49-F238E27FC236}">
                  <a16:creationId xmlns:a16="http://schemas.microsoft.com/office/drawing/2014/main" id="{F7CDFCF8-3D40-C747-B25B-A498308A2469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3" name="円/楕円 712">
              <a:extLst>
                <a:ext uri="{FF2B5EF4-FFF2-40B4-BE49-F238E27FC236}">
                  <a16:creationId xmlns:a16="http://schemas.microsoft.com/office/drawing/2014/main" id="{EFED9810-076E-C74E-B95B-010D98E6FBBA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4" name="円/楕円 713">
              <a:extLst>
                <a:ext uri="{FF2B5EF4-FFF2-40B4-BE49-F238E27FC236}">
                  <a16:creationId xmlns:a16="http://schemas.microsoft.com/office/drawing/2014/main" id="{5A7CC5F9-0E9A-AF4B-B8C5-7444D8F7B552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5" name="円/楕円 714">
              <a:extLst>
                <a:ext uri="{FF2B5EF4-FFF2-40B4-BE49-F238E27FC236}">
                  <a16:creationId xmlns:a16="http://schemas.microsoft.com/office/drawing/2014/main" id="{9AA1E020-FFB9-B64E-8CC3-309D488DEBBA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6" name="円/楕円 715">
              <a:extLst>
                <a:ext uri="{FF2B5EF4-FFF2-40B4-BE49-F238E27FC236}">
                  <a16:creationId xmlns:a16="http://schemas.microsoft.com/office/drawing/2014/main" id="{8DE394E5-14F1-7E46-9016-FA92D7D4515A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7" name="円/楕円 716">
              <a:extLst>
                <a:ext uri="{FF2B5EF4-FFF2-40B4-BE49-F238E27FC236}">
                  <a16:creationId xmlns:a16="http://schemas.microsoft.com/office/drawing/2014/main" id="{19A9E80D-428A-BA49-BA7E-F6F727AA7E05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8" name="円/楕円 717">
              <a:extLst>
                <a:ext uri="{FF2B5EF4-FFF2-40B4-BE49-F238E27FC236}">
                  <a16:creationId xmlns:a16="http://schemas.microsoft.com/office/drawing/2014/main" id="{BE446274-B44F-3348-869B-7B3F83591401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9" name="円/楕円 718">
              <a:extLst>
                <a:ext uri="{FF2B5EF4-FFF2-40B4-BE49-F238E27FC236}">
                  <a16:creationId xmlns:a16="http://schemas.microsoft.com/office/drawing/2014/main" id="{968BCF8A-2E1C-B346-A878-BBCFB7E5D2B2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0" name="円/楕円 719">
              <a:extLst>
                <a:ext uri="{FF2B5EF4-FFF2-40B4-BE49-F238E27FC236}">
                  <a16:creationId xmlns:a16="http://schemas.microsoft.com/office/drawing/2014/main" id="{DEF2C7C7-9ABE-7541-AA82-C9E7E33AAE46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1" name="円/楕円 720">
              <a:extLst>
                <a:ext uri="{FF2B5EF4-FFF2-40B4-BE49-F238E27FC236}">
                  <a16:creationId xmlns:a16="http://schemas.microsoft.com/office/drawing/2014/main" id="{053DCB19-59B6-A141-B95F-5776E97210B1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2" name="円/楕円 721">
              <a:extLst>
                <a:ext uri="{FF2B5EF4-FFF2-40B4-BE49-F238E27FC236}">
                  <a16:creationId xmlns:a16="http://schemas.microsoft.com/office/drawing/2014/main" id="{E26A38BC-4508-A048-89D2-CB42137167EA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3" name="円/楕円 722">
              <a:extLst>
                <a:ext uri="{FF2B5EF4-FFF2-40B4-BE49-F238E27FC236}">
                  <a16:creationId xmlns:a16="http://schemas.microsoft.com/office/drawing/2014/main" id="{C136831B-B4DC-5A41-94E6-DA0594A55FB6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4" name="円/楕円 723">
              <a:extLst>
                <a:ext uri="{FF2B5EF4-FFF2-40B4-BE49-F238E27FC236}">
                  <a16:creationId xmlns:a16="http://schemas.microsoft.com/office/drawing/2014/main" id="{B3E57C67-0ABE-B34E-8613-B1AB588B5406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5" name="円/楕円 724">
              <a:extLst>
                <a:ext uri="{FF2B5EF4-FFF2-40B4-BE49-F238E27FC236}">
                  <a16:creationId xmlns:a16="http://schemas.microsoft.com/office/drawing/2014/main" id="{34DA46FA-E41F-E445-B1E0-C18096EFF458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6" name="円/楕円 725">
              <a:extLst>
                <a:ext uri="{FF2B5EF4-FFF2-40B4-BE49-F238E27FC236}">
                  <a16:creationId xmlns:a16="http://schemas.microsoft.com/office/drawing/2014/main" id="{1EA1C957-389E-8242-B75A-B6829AD18472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7" name="円/楕円 726">
              <a:extLst>
                <a:ext uri="{FF2B5EF4-FFF2-40B4-BE49-F238E27FC236}">
                  <a16:creationId xmlns:a16="http://schemas.microsoft.com/office/drawing/2014/main" id="{411735AA-F03D-D34E-9BF7-300CD183A554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8" name="円/楕円 727">
              <a:extLst>
                <a:ext uri="{FF2B5EF4-FFF2-40B4-BE49-F238E27FC236}">
                  <a16:creationId xmlns:a16="http://schemas.microsoft.com/office/drawing/2014/main" id="{D6F3F618-7BE9-D14B-A37C-8C94E940AC58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9" name="円/楕円 728">
              <a:extLst>
                <a:ext uri="{FF2B5EF4-FFF2-40B4-BE49-F238E27FC236}">
                  <a16:creationId xmlns:a16="http://schemas.microsoft.com/office/drawing/2014/main" id="{61BEF7F5-7F18-D34B-82FE-3CC63AB83B13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0" name="円/楕円 729">
              <a:extLst>
                <a:ext uri="{FF2B5EF4-FFF2-40B4-BE49-F238E27FC236}">
                  <a16:creationId xmlns:a16="http://schemas.microsoft.com/office/drawing/2014/main" id="{E38CD9E3-DF7D-CB43-9172-48A8B326B1AA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1" name="円/楕円 730">
              <a:extLst>
                <a:ext uri="{FF2B5EF4-FFF2-40B4-BE49-F238E27FC236}">
                  <a16:creationId xmlns:a16="http://schemas.microsoft.com/office/drawing/2014/main" id="{2E9AF246-59CF-DE42-B82C-F238B301BD82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2" name="円/楕円 731">
              <a:extLst>
                <a:ext uri="{FF2B5EF4-FFF2-40B4-BE49-F238E27FC236}">
                  <a16:creationId xmlns:a16="http://schemas.microsoft.com/office/drawing/2014/main" id="{F487911A-83E1-024D-9AFA-D9EA3CE0692A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33" name="グループ化 732">
            <a:extLst>
              <a:ext uri="{FF2B5EF4-FFF2-40B4-BE49-F238E27FC236}">
                <a16:creationId xmlns:a16="http://schemas.microsoft.com/office/drawing/2014/main" id="{BC8115E1-48A5-6144-B76A-F0960CAD6395}"/>
              </a:ext>
            </a:extLst>
          </p:cNvPr>
          <p:cNvGrpSpPr/>
          <p:nvPr/>
        </p:nvGrpSpPr>
        <p:grpSpPr>
          <a:xfrm>
            <a:off x="3792453" y="3887087"/>
            <a:ext cx="2729398" cy="45719"/>
            <a:chOff x="3792453" y="1615588"/>
            <a:chExt cx="2729398" cy="45719"/>
          </a:xfrm>
        </p:grpSpPr>
        <p:sp>
          <p:nvSpPr>
            <p:cNvPr id="734" name="円/楕円 733">
              <a:extLst>
                <a:ext uri="{FF2B5EF4-FFF2-40B4-BE49-F238E27FC236}">
                  <a16:creationId xmlns:a16="http://schemas.microsoft.com/office/drawing/2014/main" id="{5E7A6EB7-A826-1945-90E1-87F6DEFB70FD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5" name="円/楕円 734">
              <a:extLst>
                <a:ext uri="{FF2B5EF4-FFF2-40B4-BE49-F238E27FC236}">
                  <a16:creationId xmlns:a16="http://schemas.microsoft.com/office/drawing/2014/main" id="{A462D364-1D85-8041-84AF-88904756A3EE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6" name="円/楕円 735">
              <a:extLst>
                <a:ext uri="{FF2B5EF4-FFF2-40B4-BE49-F238E27FC236}">
                  <a16:creationId xmlns:a16="http://schemas.microsoft.com/office/drawing/2014/main" id="{52FB5E3A-9DC4-F946-8986-E7F2DF142393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7" name="円/楕円 736">
              <a:extLst>
                <a:ext uri="{FF2B5EF4-FFF2-40B4-BE49-F238E27FC236}">
                  <a16:creationId xmlns:a16="http://schemas.microsoft.com/office/drawing/2014/main" id="{7A8E8702-737D-5D49-9BDB-DDE0682FDAE5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8" name="円/楕円 737">
              <a:extLst>
                <a:ext uri="{FF2B5EF4-FFF2-40B4-BE49-F238E27FC236}">
                  <a16:creationId xmlns:a16="http://schemas.microsoft.com/office/drawing/2014/main" id="{D2C33E92-CCA9-1E4C-A667-E81EF9E5FC19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9" name="円/楕円 738">
              <a:extLst>
                <a:ext uri="{FF2B5EF4-FFF2-40B4-BE49-F238E27FC236}">
                  <a16:creationId xmlns:a16="http://schemas.microsoft.com/office/drawing/2014/main" id="{65A11CF0-A998-AE45-9D73-D27F0971EF75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0" name="円/楕円 739">
              <a:extLst>
                <a:ext uri="{FF2B5EF4-FFF2-40B4-BE49-F238E27FC236}">
                  <a16:creationId xmlns:a16="http://schemas.microsoft.com/office/drawing/2014/main" id="{9DC40356-6666-C749-869A-860819726797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1" name="円/楕円 740">
              <a:extLst>
                <a:ext uri="{FF2B5EF4-FFF2-40B4-BE49-F238E27FC236}">
                  <a16:creationId xmlns:a16="http://schemas.microsoft.com/office/drawing/2014/main" id="{E9CA3539-FE06-C241-A628-68DAE71AD550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2" name="円/楕円 741">
              <a:extLst>
                <a:ext uri="{FF2B5EF4-FFF2-40B4-BE49-F238E27FC236}">
                  <a16:creationId xmlns:a16="http://schemas.microsoft.com/office/drawing/2014/main" id="{9F63227B-BA98-1D48-ADF7-DAD100E4740C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3" name="円/楕円 742">
              <a:extLst>
                <a:ext uri="{FF2B5EF4-FFF2-40B4-BE49-F238E27FC236}">
                  <a16:creationId xmlns:a16="http://schemas.microsoft.com/office/drawing/2014/main" id="{8BD085C0-BAD3-B844-88F6-162F47D292A1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4" name="円/楕円 743">
              <a:extLst>
                <a:ext uri="{FF2B5EF4-FFF2-40B4-BE49-F238E27FC236}">
                  <a16:creationId xmlns:a16="http://schemas.microsoft.com/office/drawing/2014/main" id="{FD47ECCD-2F67-314B-A49F-33F7F0EF8672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5" name="円/楕円 744">
              <a:extLst>
                <a:ext uri="{FF2B5EF4-FFF2-40B4-BE49-F238E27FC236}">
                  <a16:creationId xmlns:a16="http://schemas.microsoft.com/office/drawing/2014/main" id="{0996B7F2-24AC-804C-89A5-3CEEAB796F0F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6" name="円/楕円 745">
              <a:extLst>
                <a:ext uri="{FF2B5EF4-FFF2-40B4-BE49-F238E27FC236}">
                  <a16:creationId xmlns:a16="http://schemas.microsoft.com/office/drawing/2014/main" id="{FB42C88E-34CC-4E4D-8AAA-77F313B85CF7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7" name="円/楕円 746">
              <a:extLst>
                <a:ext uri="{FF2B5EF4-FFF2-40B4-BE49-F238E27FC236}">
                  <a16:creationId xmlns:a16="http://schemas.microsoft.com/office/drawing/2014/main" id="{9DBC8103-0534-A347-9B25-DB082B7EBB10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8" name="円/楕円 747">
              <a:extLst>
                <a:ext uri="{FF2B5EF4-FFF2-40B4-BE49-F238E27FC236}">
                  <a16:creationId xmlns:a16="http://schemas.microsoft.com/office/drawing/2014/main" id="{E6CB624A-7744-7746-8E1B-F93A42A70D56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9" name="円/楕円 748">
              <a:extLst>
                <a:ext uri="{FF2B5EF4-FFF2-40B4-BE49-F238E27FC236}">
                  <a16:creationId xmlns:a16="http://schemas.microsoft.com/office/drawing/2014/main" id="{0FF0CF50-768D-8C46-BF70-6F81C0E31A97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0" name="円/楕円 749">
              <a:extLst>
                <a:ext uri="{FF2B5EF4-FFF2-40B4-BE49-F238E27FC236}">
                  <a16:creationId xmlns:a16="http://schemas.microsoft.com/office/drawing/2014/main" id="{D238573E-2491-C64B-BBBD-54CF4D30717E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1" name="円/楕円 750">
              <a:extLst>
                <a:ext uri="{FF2B5EF4-FFF2-40B4-BE49-F238E27FC236}">
                  <a16:creationId xmlns:a16="http://schemas.microsoft.com/office/drawing/2014/main" id="{15A780D5-1074-8846-A615-473F109ACD6E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2" name="円/楕円 751">
              <a:extLst>
                <a:ext uri="{FF2B5EF4-FFF2-40B4-BE49-F238E27FC236}">
                  <a16:creationId xmlns:a16="http://schemas.microsoft.com/office/drawing/2014/main" id="{F2F10742-AD7D-4F4E-AE5E-6E282701BB64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3" name="円/楕円 752">
              <a:extLst>
                <a:ext uri="{FF2B5EF4-FFF2-40B4-BE49-F238E27FC236}">
                  <a16:creationId xmlns:a16="http://schemas.microsoft.com/office/drawing/2014/main" id="{EA91D425-DF93-ED45-822E-6723FDB0027B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4" name="円/楕円 753">
              <a:extLst>
                <a:ext uri="{FF2B5EF4-FFF2-40B4-BE49-F238E27FC236}">
                  <a16:creationId xmlns:a16="http://schemas.microsoft.com/office/drawing/2014/main" id="{5692F837-608C-1A42-A3B8-4AC300FC3DEF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5" name="円/楕円 754">
              <a:extLst>
                <a:ext uri="{FF2B5EF4-FFF2-40B4-BE49-F238E27FC236}">
                  <a16:creationId xmlns:a16="http://schemas.microsoft.com/office/drawing/2014/main" id="{19C26B1B-F430-7845-8CAB-E6AFF252811D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6" name="円/楕円 755">
              <a:extLst>
                <a:ext uri="{FF2B5EF4-FFF2-40B4-BE49-F238E27FC236}">
                  <a16:creationId xmlns:a16="http://schemas.microsoft.com/office/drawing/2014/main" id="{870A174E-7A83-4A4E-A666-76933CFFC925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7" name="円/楕円 756">
              <a:extLst>
                <a:ext uri="{FF2B5EF4-FFF2-40B4-BE49-F238E27FC236}">
                  <a16:creationId xmlns:a16="http://schemas.microsoft.com/office/drawing/2014/main" id="{FFCAC910-20BB-4E4D-BB4A-089080E178D0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8" name="円/楕円 757">
              <a:extLst>
                <a:ext uri="{FF2B5EF4-FFF2-40B4-BE49-F238E27FC236}">
                  <a16:creationId xmlns:a16="http://schemas.microsoft.com/office/drawing/2014/main" id="{E7E4BE34-116B-E346-BADC-FD0F444AA256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9" name="円/楕円 758">
              <a:extLst>
                <a:ext uri="{FF2B5EF4-FFF2-40B4-BE49-F238E27FC236}">
                  <a16:creationId xmlns:a16="http://schemas.microsoft.com/office/drawing/2014/main" id="{E0F1FCBD-B991-3C47-899D-6E8A6A182627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0" name="円/楕円 759">
              <a:extLst>
                <a:ext uri="{FF2B5EF4-FFF2-40B4-BE49-F238E27FC236}">
                  <a16:creationId xmlns:a16="http://schemas.microsoft.com/office/drawing/2014/main" id="{0AE1D930-1AD1-8846-BB7E-47F477D9EDDB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1" name="円/楕円 760">
              <a:extLst>
                <a:ext uri="{FF2B5EF4-FFF2-40B4-BE49-F238E27FC236}">
                  <a16:creationId xmlns:a16="http://schemas.microsoft.com/office/drawing/2014/main" id="{E83AA359-90B4-7649-A04B-E32823966A7D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2" name="円/楕円 761">
              <a:extLst>
                <a:ext uri="{FF2B5EF4-FFF2-40B4-BE49-F238E27FC236}">
                  <a16:creationId xmlns:a16="http://schemas.microsoft.com/office/drawing/2014/main" id="{FC62A157-31FB-994B-AA61-13AE1B1F20FB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3" name="円/楕円 762">
              <a:extLst>
                <a:ext uri="{FF2B5EF4-FFF2-40B4-BE49-F238E27FC236}">
                  <a16:creationId xmlns:a16="http://schemas.microsoft.com/office/drawing/2014/main" id="{51834897-E2F5-7846-96E3-D12D8BBAA459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64" name="グループ化 763">
            <a:extLst>
              <a:ext uri="{FF2B5EF4-FFF2-40B4-BE49-F238E27FC236}">
                <a16:creationId xmlns:a16="http://schemas.microsoft.com/office/drawing/2014/main" id="{0E14C526-D12D-0345-96BD-FEE2ADA61382}"/>
              </a:ext>
            </a:extLst>
          </p:cNvPr>
          <p:cNvGrpSpPr/>
          <p:nvPr/>
        </p:nvGrpSpPr>
        <p:grpSpPr>
          <a:xfrm>
            <a:off x="3792453" y="3979631"/>
            <a:ext cx="2729398" cy="45719"/>
            <a:chOff x="3792453" y="1615588"/>
            <a:chExt cx="2729398" cy="45719"/>
          </a:xfrm>
        </p:grpSpPr>
        <p:sp>
          <p:nvSpPr>
            <p:cNvPr id="765" name="円/楕円 764">
              <a:extLst>
                <a:ext uri="{FF2B5EF4-FFF2-40B4-BE49-F238E27FC236}">
                  <a16:creationId xmlns:a16="http://schemas.microsoft.com/office/drawing/2014/main" id="{095C6769-455E-8E45-ABE0-78DEDB20D64D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6" name="円/楕円 765">
              <a:extLst>
                <a:ext uri="{FF2B5EF4-FFF2-40B4-BE49-F238E27FC236}">
                  <a16:creationId xmlns:a16="http://schemas.microsoft.com/office/drawing/2014/main" id="{0377E620-9020-454E-8A8F-2A9212F010FD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7" name="円/楕円 766">
              <a:extLst>
                <a:ext uri="{FF2B5EF4-FFF2-40B4-BE49-F238E27FC236}">
                  <a16:creationId xmlns:a16="http://schemas.microsoft.com/office/drawing/2014/main" id="{4C20D460-776C-354D-A815-51BB462A9CD7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8" name="円/楕円 767">
              <a:extLst>
                <a:ext uri="{FF2B5EF4-FFF2-40B4-BE49-F238E27FC236}">
                  <a16:creationId xmlns:a16="http://schemas.microsoft.com/office/drawing/2014/main" id="{8068D2F2-E842-0347-B335-68F3D767E19A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9" name="円/楕円 768">
              <a:extLst>
                <a:ext uri="{FF2B5EF4-FFF2-40B4-BE49-F238E27FC236}">
                  <a16:creationId xmlns:a16="http://schemas.microsoft.com/office/drawing/2014/main" id="{14D98ED5-751E-9E41-9777-0C61A0278631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0" name="円/楕円 769">
              <a:extLst>
                <a:ext uri="{FF2B5EF4-FFF2-40B4-BE49-F238E27FC236}">
                  <a16:creationId xmlns:a16="http://schemas.microsoft.com/office/drawing/2014/main" id="{69FA4C30-F3A3-B941-BA5D-75670C1B7449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1" name="円/楕円 770">
              <a:extLst>
                <a:ext uri="{FF2B5EF4-FFF2-40B4-BE49-F238E27FC236}">
                  <a16:creationId xmlns:a16="http://schemas.microsoft.com/office/drawing/2014/main" id="{FC52D48E-457B-514E-B5E3-F779F47FA15E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2" name="円/楕円 771">
              <a:extLst>
                <a:ext uri="{FF2B5EF4-FFF2-40B4-BE49-F238E27FC236}">
                  <a16:creationId xmlns:a16="http://schemas.microsoft.com/office/drawing/2014/main" id="{3547AE35-83F2-084E-B8B5-3A04148E7873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3" name="円/楕円 772">
              <a:extLst>
                <a:ext uri="{FF2B5EF4-FFF2-40B4-BE49-F238E27FC236}">
                  <a16:creationId xmlns:a16="http://schemas.microsoft.com/office/drawing/2014/main" id="{ECC4EB5C-BF39-C040-AA86-9A44FA627E14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4" name="円/楕円 773">
              <a:extLst>
                <a:ext uri="{FF2B5EF4-FFF2-40B4-BE49-F238E27FC236}">
                  <a16:creationId xmlns:a16="http://schemas.microsoft.com/office/drawing/2014/main" id="{D27917A7-69B8-AD4F-9709-CBEB2D625B58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5" name="円/楕円 774">
              <a:extLst>
                <a:ext uri="{FF2B5EF4-FFF2-40B4-BE49-F238E27FC236}">
                  <a16:creationId xmlns:a16="http://schemas.microsoft.com/office/drawing/2014/main" id="{610332AF-6F29-E24F-8D8A-7DCB3F6C9300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6" name="円/楕円 775">
              <a:extLst>
                <a:ext uri="{FF2B5EF4-FFF2-40B4-BE49-F238E27FC236}">
                  <a16:creationId xmlns:a16="http://schemas.microsoft.com/office/drawing/2014/main" id="{714D1BD8-A030-0D45-9475-C28F5264E713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7" name="円/楕円 776">
              <a:extLst>
                <a:ext uri="{FF2B5EF4-FFF2-40B4-BE49-F238E27FC236}">
                  <a16:creationId xmlns:a16="http://schemas.microsoft.com/office/drawing/2014/main" id="{AB1EC11A-583F-DB40-8025-A376A403066D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8" name="円/楕円 777">
              <a:extLst>
                <a:ext uri="{FF2B5EF4-FFF2-40B4-BE49-F238E27FC236}">
                  <a16:creationId xmlns:a16="http://schemas.microsoft.com/office/drawing/2014/main" id="{DB0B0E00-09DC-6646-8FD3-6631DF248C9F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9" name="円/楕円 778">
              <a:extLst>
                <a:ext uri="{FF2B5EF4-FFF2-40B4-BE49-F238E27FC236}">
                  <a16:creationId xmlns:a16="http://schemas.microsoft.com/office/drawing/2014/main" id="{D423CAF9-FABB-B446-93B3-1223E582D740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0" name="円/楕円 779">
              <a:extLst>
                <a:ext uri="{FF2B5EF4-FFF2-40B4-BE49-F238E27FC236}">
                  <a16:creationId xmlns:a16="http://schemas.microsoft.com/office/drawing/2014/main" id="{06C53BDF-4C5C-CC4D-883C-A79EB02ECEBC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1" name="円/楕円 780">
              <a:extLst>
                <a:ext uri="{FF2B5EF4-FFF2-40B4-BE49-F238E27FC236}">
                  <a16:creationId xmlns:a16="http://schemas.microsoft.com/office/drawing/2014/main" id="{F7C04097-9C71-AD41-BB04-1762C114DA2B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2" name="円/楕円 781">
              <a:extLst>
                <a:ext uri="{FF2B5EF4-FFF2-40B4-BE49-F238E27FC236}">
                  <a16:creationId xmlns:a16="http://schemas.microsoft.com/office/drawing/2014/main" id="{DBEB36E9-EB7B-9E48-AA43-04F842517E25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3" name="円/楕円 782">
              <a:extLst>
                <a:ext uri="{FF2B5EF4-FFF2-40B4-BE49-F238E27FC236}">
                  <a16:creationId xmlns:a16="http://schemas.microsoft.com/office/drawing/2014/main" id="{A53442FE-D89D-AC46-9FB7-D42975FA48BA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4" name="円/楕円 783">
              <a:extLst>
                <a:ext uri="{FF2B5EF4-FFF2-40B4-BE49-F238E27FC236}">
                  <a16:creationId xmlns:a16="http://schemas.microsoft.com/office/drawing/2014/main" id="{6C4DF0EF-D969-5F4D-822F-7C938D93D75E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5" name="円/楕円 784">
              <a:extLst>
                <a:ext uri="{FF2B5EF4-FFF2-40B4-BE49-F238E27FC236}">
                  <a16:creationId xmlns:a16="http://schemas.microsoft.com/office/drawing/2014/main" id="{2AC7B97B-B137-2640-A45D-1CF115EC84ED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6" name="円/楕円 785">
              <a:extLst>
                <a:ext uri="{FF2B5EF4-FFF2-40B4-BE49-F238E27FC236}">
                  <a16:creationId xmlns:a16="http://schemas.microsoft.com/office/drawing/2014/main" id="{0C9415D3-7F96-7B48-B3BA-593261E72942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7" name="円/楕円 786">
              <a:extLst>
                <a:ext uri="{FF2B5EF4-FFF2-40B4-BE49-F238E27FC236}">
                  <a16:creationId xmlns:a16="http://schemas.microsoft.com/office/drawing/2014/main" id="{1C8005CD-C534-EC4E-8578-194D37D80F23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8" name="円/楕円 787">
              <a:extLst>
                <a:ext uri="{FF2B5EF4-FFF2-40B4-BE49-F238E27FC236}">
                  <a16:creationId xmlns:a16="http://schemas.microsoft.com/office/drawing/2014/main" id="{8FB95D41-85B5-0041-8250-A2E8AEE1BFDA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9" name="円/楕円 788">
              <a:extLst>
                <a:ext uri="{FF2B5EF4-FFF2-40B4-BE49-F238E27FC236}">
                  <a16:creationId xmlns:a16="http://schemas.microsoft.com/office/drawing/2014/main" id="{905891C3-ECAA-7843-A5CA-34219EB8A354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0" name="円/楕円 789">
              <a:extLst>
                <a:ext uri="{FF2B5EF4-FFF2-40B4-BE49-F238E27FC236}">
                  <a16:creationId xmlns:a16="http://schemas.microsoft.com/office/drawing/2014/main" id="{ED5B792E-A002-7C45-86B3-189553D027DA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1" name="円/楕円 790">
              <a:extLst>
                <a:ext uri="{FF2B5EF4-FFF2-40B4-BE49-F238E27FC236}">
                  <a16:creationId xmlns:a16="http://schemas.microsoft.com/office/drawing/2014/main" id="{4CA5F091-8B75-5E43-93EA-295D26544D39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2" name="円/楕円 791">
              <a:extLst>
                <a:ext uri="{FF2B5EF4-FFF2-40B4-BE49-F238E27FC236}">
                  <a16:creationId xmlns:a16="http://schemas.microsoft.com/office/drawing/2014/main" id="{62179E5D-D927-B241-84DB-7506A3979BB7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3" name="円/楕円 792">
              <a:extLst>
                <a:ext uri="{FF2B5EF4-FFF2-40B4-BE49-F238E27FC236}">
                  <a16:creationId xmlns:a16="http://schemas.microsoft.com/office/drawing/2014/main" id="{93576906-6042-FB4E-A935-CE6FA1872445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4" name="円/楕円 793">
              <a:extLst>
                <a:ext uri="{FF2B5EF4-FFF2-40B4-BE49-F238E27FC236}">
                  <a16:creationId xmlns:a16="http://schemas.microsoft.com/office/drawing/2014/main" id="{3EF40388-D376-B84A-AFFD-2BD66C5661EB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95" name="グループ化 794">
            <a:extLst>
              <a:ext uri="{FF2B5EF4-FFF2-40B4-BE49-F238E27FC236}">
                <a16:creationId xmlns:a16="http://schemas.microsoft.com/office/drawing/2014/main" id="{C5B6E03D-226D-7F42-981F-D1ED193992C1}"/>
              </a:ext>
            </a:extLst>
          </p:cNvPr>
          <p:cNvGrpSpPr/>
          <p:nvPr/>
        </p:nvGrpSpPr>
        <p:grpSpPr>
          <a:xfrm>
            <a:off x="3792453" y="4072175"/>
            <a:ext cx="2729398" cy="45719"/>
            <a:chOff x="3792453" y="1615588"/>
            <a:chExt cx="2729398" cy="45719"/>
          </a:xfrm>
        </p:grpSpPr>
        <p:sp>
          <p:nvSpPr>
            <p:cNvPr id="796" name="円/楕円 795">
              <a:extLst>
                <a:ext uri="{FF2B5EF4-FFF2-40B4-BE49-F238E27FC236}">
                  <a16:creationId xmlns:a16="http://schemas.microsoft.com/office/drawing/2014/main" id="{813B801E-3841-C84A-AAF9-F2ED928C07C3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7" name="円/楕円 796">
              <a:extLst>
                <a:ext uri="{FF2B5EF4-FFF2-40B4-BE49-F238E27FC236}">
                  <a16:creationId xmlns:a16="http://schemas.microsoft.com/office/drawing/2014/main" id="{2C266927-E8FF-D543-B777-5049AD89EADB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8" name="円/楕円 797">
              <a:extLst>
                <a:ext uri="{FF2B5EF4-FFF2-40B4-BE49-F238E27FC236}">
                  <a16:creationId xmlns:a16="http://schemas.microsoft.com/office/drawing/2014/main" id="{9B623205-32A3-FE42-BB1B-5FA74B3E6296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9" name="円/楕円 798">
              <a:extLst>
                <a:ext uri="{FF2B5EF4-FFF2-40B4-BE49-F238E27FC236}">
                  <a16:creationId xmlns:a16="http://schemas.microsoft.com/office/drawing/2014/main" id="{DFA55AA2-3FA0-A147-B026-B7AA1FFEBB4B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0" name="円/楕円 799">
              <a:extLst>
                <a:ext uri="{FF2B5EF4-FFF2-40B4-BE49-F238E27FC236}">
                  <a16:creationId xmlns:a16="http://schemas.microsoft.com/office/drawing/2014/main" id="{A0B18D32-8E46-CB47-93D0-EAD0FEC5A1D3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1" name="円/楕円 800">
              <a:extLst>
                <a:ext uri="{FF2B5EF4-FFF2-40B4-BE49-F238E27FC236}">
                  <a16:creationId xmlns:a16="http://schemas.microsoft.com/office/drawing/2014/main" id="{018457C4-60A9-ED49-A3C2-3DC00E32929D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2" name="円/楕円 801">
              <a:extLst>
                <a:ext uri="{FF2B5EF4-FFF2-40B4-BE49-F238E27FC236}">
                  <a16:creationId xmlns:a16="http://schemas.microsoft.com/office/drawing/2014/main" id="{023FE1D3-76BE-5145-8A53-7BB15E358110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3" name="円/楕円 802">
              <a:extLst>
                <a:ext uri="{FF2B5EF4-FFF2-40B4-BE49-F238E27FC236}">
                  <a16:creationId xmlns:a16="http://schemas.microsoft.com/office/drawing/2014/main" id="{24D61128-EAA8-0540-A279-DF9821ACEF19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4" name="円/楕円 803">
              <a:extLst>
                <a:ext uri="{FF2B5EF4-FFF2-40B4-BE49-F238E27FC236}">
                  <a16:creationId xmlns:a16="http://schemas.microsoft.com/office/drawing/2014/main" id="{A1553715-3875-1B4A-8266-782326DC1EFF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5" name="円/楕円 804">
              <a:extLst>
                <a:ext uri="{FF2B5EF4-FFF2-40B4-BE49-F238E27FC236}">
                  <a16:creationId xmlns:a16="http://schemas.microsoft.com/office/drawing/2014/main" id="{12AFD86A-DEB6-2A49-A035-DD20F9516730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6" name="円/楕円 805">
              <a:extLst>
                <a:ext uri="{FF2B5EF4-FFF2-40B4-BE49-F238E27FC236}">
                  <a16:creationId xmlns:a16="http://schemas.microsoft.com/office/drawing/2014/main" id="{41A09346-BB08-5849-94A1-6E305AF95DF0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7" name="円/楕円 806">
              <a:extLst>
                <a:ext uri="{FF2B5EF4-FFF2-40B4-BE49-F238E27FC236}">
                  <a16:creationId xmlns:a16="http://schemas.microsoft.com/office/drawing/2014/main" id="{23138651-8A32-9647-BDC6-44B65D994EE9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8" name="円/楕円 807">
              <a:extLst>
                <a:ext uri="{FF2B5EF4-FFF2-40B4-BE49-F238E27FC236}">
                  <a16:creationId xmlns:a16="http://schemas.microsoft.com/office/drawing/2014/main" id="{A3BEF3F8-D192-EE46-868E-B5AF8FA8D9B9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9" name="円/楕円 808">
              <a:extLst>
                <a:ext uri="{FF2B5EF4-FFF2-40B4-BE49-F238E27FC236}">
                  <a16:creationId xmlns:a16="http://schemas.microsoft.com/office/drawing/2014/main" id="{4F24CC0C-3725-3B4C-B33C-1A7EA8D8A76C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0" name="円/楕円 809">
              <a:extLst>
                <a:ext uri="{FF2B5EF4-FFF2-40B4-BE49-F238E27FC236}">
                  <a16:creationId xmlns:a16="http://schemas.microsoft.com/office/drawing/2014/main" id="{5B1B422E-9656-244A-8608-1D189FCB377E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1" name="円/楕円 810">
              <a:extLst>
                <a:ext uri="{FF2B5EF4-FFF2-40B4-BE49-F238E27FC236}">
                  <a16:creationId xmlns:a16="http://schemas.microsoft.com/office/drawing/2014/main" id="{70CB956A-B4C0-364F-A63C-4CCDA0CDA168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2" name="円/楕円 811">
              <a:extLst>
                <a:ext uri="{FF2B5EF4-FFF2-40B4-BE49-F238E27FC236}">
                  <a16:creationId xmlns:a16="http://schemas.microsoft.com/office/drawing/2014/main" id="{7FBEF5D3-C67A-944E-B615-E219CAAE84EA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3" name="円/楕円 812">
              <a:extLst>
                <a:ext uri="{FF2B5EF4-FFF2-40B4-BE49-F238E27FC236}">
                  <a16:creationId xmlns:a16="http://schemas.microsoft.com/office/drawing/2014/main" id="{9ED59537-6F50-3247-B37D-53F458EB8C2E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4" name="円/楕円 813">
              <a:extLst>
                <a:ext uri="{FF2B5EF4-FFF2-40B4-BE49-F238E27FC236}">
                  <a16:creationId xmlns:a16="http://schemas.microsoft.com/office/drawing/2014/main" id="{F436AB49-3D02-D74B-9CC8-5B90507BEBEF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5" name="円/楕円 814">
              <a:extLst>
                <a:ext uri="{FF2B5EF4-FFF2-40B4-BE49-F238E27FC236}">
                  <a16:creationId xmlns:a16="http://schemas.microsoft.com/office/drawing/2014/main" id="{5918348C-E4CA-7C45-92BC-C60102B58847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6" name="円/楕円 815">
              <a:extLst>
                <a:ext uri="{FF2B5EF4-FFF2-40B4-BE49-F238E27FC236}">
                  <a16:creationId xmlns:a16="http://schemas.microsoft.com/office/drawing/2014/main" id="{16478463-694D-0644-BB35-DF19B24D5FD5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7" name="円/楕円 816">
              <a:extLst>
                <a:ext uri="{FF2B5EF4-FFF2-40B4-BE49-F238E27FC236}">
                  <a16:creationId xmlns:a16="http://schemas.microsoft.com/office/drawing/2014/main" id="{56FF849B-FE8D-DE48-A261-0C7E371B854E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8" name="円/楕円 817">
              <a:extLst>
                <a:ext uri="{FF2B5EF4-FFF2-40B4-BE49-F238E27FC236}">
                  <a16:creationId xmlns:a16="http://schemas.microsoft.com/office/drawing/2014/main" id="{EAA49135-422A-364C-83D1-963FFA8EE996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9" name="円/楕円 818">
              <a:extLst>
                <a:ext uri="{FF2B5EF4-FFF2-40B4-BE49-F238E27FC236}">
                  <a16:creationId xmlns:a16="http://schemas.microsoft.com/office/drawing/2014/main" id="{536CE490-559A-0B4D-9909-AD61CBD1565E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0" name="円/楕円 819">
              <a:extLst>
                <a:ext uri="{FF2B5EF4-FFF2-40B4-BE49-F238E27FC236}">
                  <a16:creationId xmlns:a16="http://schemas.microsoft.com/office/drawing/2014/main" id="{A9EFE1D7-8091-1C4F-9C58-A3BBAA8CF904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1" name="円/楕円 820">
              <a:extLst>
                <a:ext uri="{FF2B5EF4-FFF2-40B4-BE49-F238E27FC236}">
                  <a16:creationId xmlns:a16="http://schemas.microsoft.com/office/drawing/2014/main" id="{36E53450-AA20-7B4A-87F0-03D268BC0CDC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2" name="円/楕円 821">
              <a:extLst>
                <a:ext uri="{FF2B5EF4-FFF2-40B4-BE49-F238E27FC236}">
                  <a16:creationId xmlns:a16="http://schemas.microsoft.com/office/drawing/2014/main" id="{5442307C-C256-1448-AE43-29454B1400A8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3" name="円/楕円 822">
              <a:extLst>
                <a:ext uri="{FF2B5EF4-FFF2-40B4-BE49-F238E27FC236}">
                  <a16:creationId xmlns:a16="http://schemas.microsoft.com/office/drawing/2014/main" id="{145A7581-545C-2E46-9F36-04AB1C68DDEA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4" name="円/楕円 823">
              <a:extLst>
                <a:ext uri="{FF2B5EF4-FFF2-40B4-BE49-F238E27FC236}">
                  <a16:creationId xmlns:a16="http://schemas.microsoft.com/office/drawing/2014/main" id="{78043DF2-E2FC-B943-9BF5-6FE466898DEC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5" name="円/楕円 824">
              <a:extLst>
                <a:ext uri="{FF2B5EF4-FFF2-40B4-BE49-F238E27FC236}">
                  <a16:creationId xmlns:a16="http://schemas.microsoft.com/office/drawing/2014/main" id="{23AF0F63-A873-894F-8D48-F991B195FD58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826" name="グループ化 825">
            <a:extLst>
              <a:ext uri="{FF2B5EF4-FFF2-40B4-BE49-F238E27FC236}">
                <a16:creationId xmlns:a16="http://schemas.microsoft.com/office/drawing/2014/main" id="{A039209E-A6CF-FE4B-BE47-A355939BA32B}"/>
              </a:ext>
            </a:extLst>
          </p:cNvPr>
          <p:cNvGrpSpPr/>
          <p:nvPr/>
        </p:nvGrpSpPr>
        <p:grpSpPr>
          <a:xfrm>
            <a:off x="3792453" y="4164719"/>
            <a:ext cx="2729398" cy="45719"/>
            <a:chOff x="3792453" y="1615588"/>
            <a:chExt cx="2729398" cy="45719"/>
          </a:xfrm>
        </p:grpSpPr>
        <p:sp>
          <p:nvSpPr>
            <p:cNvPr id="827" name="円/楕円 826">
              <a:extLst>
                <a:ext uri="{FF2B5EF4-FFF2-40B4-BE49-F238E27FC236}">
                  <a16:creationId xmlns:a16="http://schemas.microsoft.com/office/drawing/2014/main" id="{9A565BD4-E983-3E42-8555-F13C8D02C57B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8" name="円/楕円 827">
              <a:extLst>
                <a:ext uri="{FF2B5EF4-FFF2-40B4-BE49-F238E27FC236}">
                  <a16:creationId xmlns:a16="http://schemas.microsoft.com/office/drawing/2014/main" id="{23DFA04C-8626-1944-B08A-B3A9B715DEBB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9" name="円/楕円 828">
              <a:extLst>
                <a:ext uri="{FF2B5EF4-FFF2-40B4-BE49-F238E27FC236}">
                  <a16:creationId xmlns:a16="http://schemas.microsoft.com/office/drawing/2014/main" id="{2A7C5BDF-680B-5E47-80E8-2390B55A874B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0" name="円/楕円 829">
              <a:extLst>
                <a:ext uri="{FF2B5EF4-FFF2-40B4-BE49-F238E27FC236}">
                  <a16:creationId xmlns:a16="http://schemas.microsoft.com/office/drawing/2014/main" id="{0426F8BE-03B4-F046-8269-8D2CC70BB2FB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1" name="円/楕円 830">
              <a:extLst>
                <a:ext uri="{FF2B5EF4-FFF2-40B4-BE49-F238E27FC236}">
                  <a16:creationId xmlns:a16="http://schemas.microsoft.com/office/drawing/2014/main" id="{B38331DD-137B-B545-B78E-422182508472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2" name="円/楕円 831">
              <a:extLst>
                <a:ext uri="{FF2B5EF4-FFF2-40B4-BE49-F238E27FC236}">
                  <a16:creationId xmlns:a16="http://schemas.microsoft.com/office/drawing/2014/main" id="{2585CEDD-EB44-2540-B2D9-FB9E9513D547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3" name="円/楕円 832">
              <a:extLst>
                <a:ext uri="{FF2B5EF4-FFF2-40B4-BE49-F238E27FC236}">
                  <a16:creationId xmlns:a16="http://schemas.microsoft.com/office/drawing/2014/main" id="{85B868BF-70BF-674B-884D-D88467E9F9CB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4" name="円/楕円 833">
              <a:extLst>
                <a:ext uri="{FF2B5EF4-FFF2-40B4-BE49-F238E27FC236}">
                  <a16:creationId xmlns:a16="http://schemas.microsoft.com/office/drawing/2014/main" id="{E7B8EB1D-520E-F549-8078-E8F656A4BB7B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5" name="円/楕円 834">
              <a:extLst>
                <a:ext uri="{FF2B5EF4-FFF2-40B4-BE49-F238E27FC236}">
                  <a16:creationId xmlns:a16="http://schemas.microsoft.com/office/drawing/2014/main" id="{155C2B6E-8450-3946-A4D9-B8F20238E501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6" name="円/楕円 835">
              <a:extLst>
                <a:ext uri="{FF2B5EF4-FFF2-40B4-BE49-F238E27FC236}">
                  <a16:creationId xmlns:a16="http://schemas.microsoft.com/office/drawing/2014/main" id="{E5661134-69FE-4B41-823B-62C7993A8832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7" name="円/楕円 836">
              <a:extLst>
                <a:ext uri="{FF2B5EF4-FFF2-40B4-BE49-F238E27FC236}">
                  <a16:creationId xmlns:a16="http://schemas.microsoft.com/office/drawing/2014/main" id="{07FAAF25-1E62-9F4C-85DD-FFD564149526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8" name="円/楕円 837">
              <a:extLst>
                <a:ext uri="{FF2B5EF4-FFF2-40B4-BE49-F238E27FC236}">
                  <a16:creationId xmlns:a16="http://schemas.microsoft.com/office/drawing/2014/main" id="{21C0FC3A-4925-D043-BF67-C3EF053FFA91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9" name="円/楕円 838">
              <a:extLst>
                <a:ext uri="{FF2B5EF4-FFF2-40B4-BE49-F238E27FC236}">
                  <a16:creationId xmlns:a16="http://schemas.microsoft.com/office/drawing/2014/main" id="{2C5CF4AB-A10C-5240-BED0-BA2A880E3784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0" name="円/楕円 839">
              <a:extLst>
                <a:ext uri="{FF2B5EF4-FFF2-40B4-BE49-F238E27FC236}">
                  <a16:creationId xmlns:a16="http://schemas.microsoft.com/office/drawing/2014/main" id="{3ED70BF3-369A-D94C-927A-318BB9143C28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1" name="円/楕円 840">
              <a:extLst>
                <a:ext uri="{FF2B5EF4-FFF2-40B4-BE49-F238E27FC236}">
                  <a16:creationId xmlns:a16="http://schemas.microsoft.com/office/drawing/2014/main" id="{F2D9965C-3558-CC48-9D75-6F59391FF59C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2" name="円/楕円 841">
              <a:extLst>
                <a:ext uri="{FF2B5EF4-FFF2-40B4-BE49-F238E27FC236}">
                  <a16:creationId xmlns:a16="http://schemas.microsoft.com/office/drawing/2014/main" id="{EC4CD07A-BD8F-5E42-BE4E-F70253762A72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3" name="円/楕円 842">
              <a:extLst>
                <a:ext uri="{FF2B5EF4-FFF2-40B4-BE49-F238E27FC236}">
                  <a16:creationId xmlns:a16="http://schemas.microsoft.com/office/drawing/2014/main" id="{CFC858A0-A555-1A4C-A375-0CDBF5F58048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4" name="円/楕円 843">
              <a:extLst>
                <a:ext uri="{FF2B5EF4-FFF2-40B4-BE49-F238E27FC236}">
                  <a16:creationId xmlns:a16="http://schemas.microsoft.com/office/drawing/2014/main" id="{55D88231-BE5A-9A45-8A29-13B671D29AC2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5" name="円/楕円 844">
              <a:extLst>
                <a:ext uri="{FF2B5EF4-FFF2-40B4-BE49-F238E27FC236}">
                  <a16:creationId xmlns:a16="http://schemas.microsoft.com/office/drawing/2014/main" id="{F05083F6-1B1D-1044-81E4-4D4E2EBA836C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6" name="円/楕円 845">
              <a:extLst>
                <a:ext uri="{FF2B5EF4-FFF2-40B4-BE49-F238E27FC236}">
                  <a16:creationId xmlns:a16="http://schemas.microsoft.com/office/drawing/2014/main" id="{AA7B18E4-AD71-634A-B371-B720C210EFCB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7" name="円/楕円 846">
              <a:extLst>
                <a:ext uri="{FF2B5EF4-FFF2-40B4-BE49-F238E27FC236}">
                  <a16:creationId xmlns:a16="http://schemas.microsoft.com/office/drawing/2014/main" id="{EB941806-F6AA-8A4E-A82E-57626AD61A72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8" name="円/楕円 847">
              <a:extLst>
                <a:ext uri="{FF2B5EF4-FFF2-40B4-BE49-F238E27FC236}">
                  <a16:creationId xmlns:a16="http://schemas.microsoft.com/office/drawing/2014/main" id="{20C912BD-F23A-9246-BA5B-65879ADDF633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9" name="円/楕円 848">
              <a:extLst>
                <a:ext uri="{FF2B5EF4-FFF2-40B4-BE49-F238E27FC236}">
                  <a16:creationId xmlns:a16="http://schemas.microsoft.com/office/drawing/2014/main" id="{41CE58F4-C171-554D-AD1B-F44D72C7A308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0" name="円/楕円 849">
              <a:extLst>
                <a:ext uri="{FF2B5EF4-FFF2-40B4-BE49-F238E27FC236}">
                  <a16:creationId xmlns:a16="http://schemas.microsoft.com/office/drawing/2014/main" id="{2B5DB8A6-A14C-374D-9C37-E614093E89FC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1" name="円/楕円 850">
              <a:extLst>
                <a:ext uri="{FF2B5EF4-FFF2-40B4-BE49-F238E27FC236}">
                  <a16:creationId xmlns:a16="http://schemas.microsoft.com/office/drawing/2014/main" id="{7813D67E-512A-784B-9EA1-F6F320A5F42E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2" name="円/楕円 851">
              <a:extLst>
                <a:ext uri="{FF2B5EF4-FFF2-40B4-BE49-F238E27FC236}">
                  <a16:creationId xmlns:a16="http://schemas.microsoft.com/office/drawing/2014/main" id="{688E06B9-443C-634E-80C3-4CC1E2401176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3" name="円/楕円 852">
              <a:extLst>
                <a:ext uri="{FF2B5EF4-FFF2-40B4-BE49-F238E27FC236}">
                  <a16:creationId xmlns:a16="http://schemas.microsoft.com/office/drawing/2014/main" id="{29D105A7-94C2-D948-80A2-B441F4E15F69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4" name="円/楕円 853">
              <a:extLst>
                <a:ext uri="{FF2B5EF4-FFF2-40B4-BE49-F238E27FC236}">
                  <a16:creationId xmlns:a16="http://schemas.microsoft.com/office/drawing/2014/main" id="{A1B7E949-8721-C343-8B6A-4763CE02E096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5" name="円/楕円 854">
              <a:extLst>
                <a:ext uri="{FF2B5EF4-FFF2-40B4-BE49-F238E27FC236}">
                  <a16:creationId xmlns:a16="http://schemas.microsoft.com/office/drawing/2014/main" id="{265737EB-432C-694A-9BA3-56DABF2DF9C1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6" name="円/楕円 855">
              <a:extLst>
                <a:ext uri="{FF2B5EF4-FFF2-40B4-BE49-F238E27FC236}">
                  <a16:creationId xmlns:a16="http://schemas.microsoft.com/office/drawing/2014/main" id="{27914A5E-4621-A347-B0BE-8FB424701014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857" name="グループ化 856">
            <a:extLst>
              <a:ext uri="{FF2B5EF4-FFF2-40B4-BE49-F238E27FC236}">
                <a16:creationId xmlns:a16="http://schemas.microsoft.com/office/drawing/2014/main" id="{05C9B29F-2FD9-5543-9B2D-BD954C74578A}"/>
              </a:ext>
            </a:extLst>
          </p:cNvPr>
          <p:cNvGrpSpPr/>
          <p:nvPr/>
        </p:nvGrpSpPr>
        <p:grpSpPr>
          <a:xfrm>
            <a:off x="3792453" y="4257263"/>
            <a:ext cx="2729398" cy="45719"/>
            <a:chOff x="3792453" y="1615588"/>
            <a:chExt cx="2729398" cy="45719"/>
          </a:xfrm>
        </p:grpSpPr>
        <p:sp>
          <p:nvSpPr>
            <p:cNvPr id="858" name="円/楕円 857">
              <a:extLst>
                <a:ext uri="{FF2B5EF4-FFF2-40B4-BE49-F238E27FC236}">
                  <a16:creationId xmlns:a16="http://schemas.microsoft.com/office/drawing/2014/main" id="{4098989F-D651-1541-A68B-3E30351412C2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9" name="円/楕円 858">
              <a:extLst>
                <a:ext uri="{FF2B5EF4-FFF2-40B4-BE49-F238E27FC236}">
                  <a16:creationId xmlns:a16="http://schemas.microsoft.com/office/drawing/2014/main" id="{AC78BEE6-D184-534F-92D0-FC77BB9AE5FF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0" name="円/楕円 859">
              <a:extLst>
                <a:ext uri="{FF2B5EF4-FFF2-40B4-BE49-F238E27FC236}">
                  <a16:creationId xmlns:a16="http://schemas.microsoft.com/office/drawing/2014/main" id="{BA4E4A00-C082-5C4D-8461-FBE26900AD5F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1" name="円/楕円 860">
              <a:extLst>
                <a:ext uri="{FF2B5EF4-FFF2-40B4-BE49-F238E27FC236}">
                  <a16:creationId xmlns:a16="http://schemas.microsoft.com/office/drawing/2014/main" id="{CD1255AC-1BAA-9E4C-90E3-B5F4FEEB635A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2" name="円/楕円 861">
              <a:extLst>
                <a:ext uri="{FF2B5EF4-FFF2-40B4-BE49-F238E27FC236}">
                  <a16:creationId xmlns:a16="http://schemas.microsoft.com/office/drawing/2014/main" id="{7A480232-A0B4-7E46-A2DD-AD8412DA68DA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3" name="円/楕円 862">
              <a:extLst>
                <a:ext uri="{FF2B5EF4-FFF2-40B4-BE49-F238E27FC236}">
                  <a16:creationId xmlns:a16="http://schemas.microsoft.com/office/drawing/2014/main" id="{A9053C7D-4C1C-3A49-BD18-97F6EACF6AB7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4" name="円/楕円 863">
              <a:extLst>
                <a:ext uri="{FF2B5EF4-FFF2-40B4-BE49-F238E27FC236}">
                  <a16:creationId xmlns:a16="http://schemas.microsoft.com/office/drawing/2014/main" id="{2C9BEB94-7CC3-4342-BB97-863D04D205A9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5" name="円/楕円 864">
              <a:extLst>
                <a:ext uri="{FF2B5EF4-FFF2-40B4-BE49-F238E27FC236}">
                  <a16:creationId xmlns:a16="http://schemas.microsoft.com/office/drawing/2014/main" id="{2D362BCF-681B-4A48-9586-18A44204D4F6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6" name="円/楕円 865">
              <a:extLst>
                <a:ext uri="{FF2B5EF4-FFF2-40B4-BE49-F238E27FC236}">
                  <a16:creationId xmlns:a16="http://schemas.microsoft.com/office/drawing/2014/main" id="{FE23BA75-340F-BE4D-956B-D84A3BB97B9B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7" name="円/楕円 866">
              <a:extLst>
                <a:ext uri="{FF2B5EF4-FFF2-40B4-BE49-F238E27FC236}">
                  <a16:creationId xmlns:a16="http://schemas.microsoft.com/office/drawing/2014/main" id="{79CF13BA-478A-124A-8C26-9F265F050762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8" name="円/楕円 867">
              <a:extLst>
                <a:ext uri="{FF2B5EF4-FFF2-40B4-BE49-F238E27FC236}">
                  <a16:creationId xmlns:a16="http://schemas.microsoft.com/office/drawing/2014/main" id="{6136C62F-72B7-374B-8B9F-9984EE79E928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9" name="円/楕円 868">
              <a:extLst>
                <a:ext uri="{FF2B5EF4-FFF2-40B4-BE49-F238E27FC236}">
                  <a16:creationId xmlns:a16="http://schemas.microsoft.com/office/drawing/2014/main" id="{444FBB91-756E-6F49-B0B3-096302EA4C4C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0" name="円/楕円 869">
              <a:extLst>
                <a:ext uri="{FF2B5EF4-FFF2-40B4-BE49-F238E27FC236}">
                  <a16:creationId xmlns:a16="http://schemas.microsoft.com/office/drawing/2014/main" id="{0013C9D5-D13B-E84B-837B-C083BE1A4116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1" name="円/楕円 870">
              <a:extLst>
                <a:ext uri="{FF2B5EF4-FFF2-40B4-BE49-F238E27FC236}">
                  <a16:creationId xmlns:a16="http://schemas.microsoft.com/office/drawing/2014/main" id="{DD45D573-C349-324C-882B-9A7FEE9ABF23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2" name="円/楕円 871">
              <a:extLst>
                <a:ext uri="{FF2B5EF4-FFF2-40B4-BE49-F238E27FC236}">
                  <a16:creationId xmlns:a16="http://schemas.microsoft.com/office/drawing/2014/main" id="{CD8A6224-9D67-E741-AB4B-425A8415D815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3" name="円/楕円 872">
              <a:extLst>
                <a:ext uri="{FF2B5EF4-FFF2-40B4-BE49-F238E27FC236}">
                  <a16:creationId xmlns:a16="http://schemas.microsoft.com/office/drawing/2014/main" id="{E85FE2C7-7E24-1B4A-BFDD-38D4E2641BC8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4" name="円/楕円 873">
              <a:extLst>
                <a:ext uri="{FF2B5EF4-FFF2-40B4-BE49-F238E27FC236}">
                  <a16:creationId xmlns:a16="http://schemas.microsoft.com/office/drawing/2014/main" id="{0FA43122-B677-DD4A-BC6B-18A9E7FA19C1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5" name="円/楕円 874">
              <a:extLst>
                <a:ext uri="{FF2B5EF4-FFF2-40B4-BE49-F238E27FC236}">
                  <a16:creationId xmlns:a16="http://schemas.microsoft.com/office/drawing/2014/main" id="{192399FF-A661-DA45-A685-CD3F6F31044D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6" name="円/楕円 875">
              <a:extLst>
                <a:ext uri="{FF2B5EF4-FFF2-40B4-BE49-F238E27FC236}">
                  <a16:creationId xmlns:a16="http://schemas.microsoft.com/office/drawing/2014/main" id="{062E2B64-BCFB-F248-8CCD-A9D1D6806898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7" name="円/楕円 876">
              <a:extLst>
                <a:ext uri="{FF2B5EF4-FFF2-40B4-BE49-F238E27FC236}">
                  <a16:creationId xmlns:a16="http://schemas.microsoft.com/office/drawing/2014/main" id="{F34BA09F-6E14-914A-8B83-028E42EDF698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8" name="円/楕円 877">
              <a:extLst>
                <a:ext uri="{FF2B5EF4-FFF2-40B4-BE49-F238E27FC236}">
                  <a16:creationId xmlns:a16="http://schemas.microsoft.com/office/drawing/2014/main" id="{432A0661-45DA-624D-AB4D-226D18B07FC8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9" name="円/楕円 878">
              <a:extLst>
                <a:ext uri="{FF2B5EF4-FFF2-40B4-BE49-F238E27FC236}">
                  <a16:creationId xmlns:a16="http://schemas.microsoft.com/office/drawing/2014/main" id="{053A6E2C-FD4B-1D43-92E6-C8CE1097C699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0" name="円/楕円 879">
              <a:extLst>
                <a:ext uri="{FF2B5EF4-FFF2-40B4-BE49-F238E27FC236}">
                  <a16:creationId xmlns:a16="http://schemas.microsoft.com/office/drawing/2014/main" id="{C21E54B7-7D12-CB4E-8FC3-26C223ABE280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1" name="円/楕円 880">
              <a:extLst>
                <a:ext uri="{FF2B5EF4-FFF2-40B4-BE49-F238E27FC236}">
                  <a16:creationId xmlns:a16="http://schemas.microsoft.com/office/drawing/2014/main" id="{7DECB094-2146-9248-9CD7-7C0DB3461175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2" name="円/楕円 881">
              <a:extLst>
                <a:ext uri="{FF2B5EF4-FFF2-40B4-BE49-F238E27FC236}">
                  <a16:creationId xmlns:a16="http://schemas.microsoft.com/office/drawing/2014/main" id="{C0197321-74BB-BA42-86D0-B7E0D83B0A62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3" name="円/楕円 882">
              <a:extLst>
                <a:ext uri="{FF2B5EF4-FFF2-40B4-BE49-F238E27FC236}">
                  <a16:creationId xmlns:a16="http://schemas.microsoft.com/office/drawing/2014/main" id="{27E5B00E-5FBE-4C45-8F21-4433D9B6AF3C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4" name="円/楕円 883">
              <a:extLst>
                <a:ext uri="{FF2B5EF4-FFF2-40B4-BE49-F238E27FC236}">
                  <a16:creationId xmlns:a16="http://schemas.microsoft.com/office/drawing/2014/main" id="{2552D8BD-CC80-7347-85D4-084C31B62098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5" name="円/楕円 884">
              <a:extLst>
                <a:ext uri="{FF2B5EF4-FFF2-40B4-BE49-F238E27FC236}">
                  <a16:creationId xmlns:a16="http://schemas.microsoft.com/office/drawing/2014/main" id="{8275E09A-AAB6-584F-B17B-8F1D063E5637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6" name="円/楕円 885">
              <a:extLst>
                <a:ext uri="{FF2B5EF4-FFF2-40B4-BE49-F238E27FC236}">
                  <a16:creationId xmlns:a16="http://schemas.microsoft.com/office/drawing/2014/main" id="{F637809D-19FB-DC43-83F4-41DD6EDEA736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7" name="円/楕円 886">
              <a:extLst>
                <a:ext uri="{FF2B5EF4-FFF2-40B4-BE49-F238E27FC236}">
                  <a16:creationId xmlns:a16="http://schemas.microsoft.com/office/drawing/2014/main" id="{34B6C996-A858-7048-AD5C-919A916FB634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888" name="グループ化 887">
            <a:extLst>
              <a:ext uri="{FF2B5EF4-FFF2-40B4-BE49-F238E27FC236}">
                <a16:creationId xmlns:a16="http://schemas.microsoft.com/office/drawing/2014/main" id="{6E98727B-7408-CB4A-B9DF-66B91C50DF2C}"/>
              </a:ext>
            </a:extLst>
          </p:cNvPr>
          <p:cNvGrpSpPr/>
          <p:nvPr/>
        </p:nvGrpSpPr>
        <p:grpSpPr>
          <a:xfrm>
            <a:off x="3792453" y="4349807"/>
            <a:ext cx="2729398" cy="45719"/>
            <a:chOff x="3792453" y="1615588"/>
            <a:chExt cx="2729398" cy="45719"/>
          </a:xfrm>
        </p:grpSpPr>
        <p:sp>
          <p:nvSpPr>
            <p:cNvPr id="889" name="円/楕円 888">
              <a:extLst>
                <a:ext uri="{FF2B5EF4-FFF2-40B4-BE49-F238E27FC236}">
                  <a16:creationId xmlns:a16="http://schemas.microsoft.com/office/drawing/2014/main" id="{10C4FA40-2EDD-5A4F-9675-CDD3095EDE99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0" name="円/楕円 889">
              <a:extLst>
                <a:ext uri="{FF2B5EF4-FFF2-40B4-BE49-F238E27FC236}">
                  <a16:creationId xmlns:a16="http://schemas.microsoft.com/office/drawing/2014/main" id="{728B953B-3ADC-4149-95A1-0417A9D02A13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1" name="円/楕円 890">
              <a:extLst>
                <a:ext uri="{FF2B5EF4-FFF2-40B4-BE49-F238E27FC236}">
                  <a16:creationId xmlns:a16="http://schemas.microsoft.com/office/drawing/2014/main" id="{D417244B-D060-CF4A-8B70-2DA097A195EE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2" name="円/楕円 891">
              <a:extLst>
                <a:ext uri="{FF2B5EF4-FFF2-40B4-BE49-F238E27FC236}">
                  <a16:creationId xmlns:a16="http://schemas.microsoft.com/office/drawing/2014/main" id="{74CE678D-9326-5241-B6EF-A3671F4FC9F8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3" name="円/楕円 892">
              <a:extLst>
                <a:ext uri="{FF2B5EF4-FFF2-40B4-BE49-F238E27FC236}">
                  <a16:creationId xmlns:a16="http://schemas.microsoft.com/office/drawing/2014/main" id="{26C868F2-9815-5745-BC36-834D7859532C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4" name="円/楕円 893">
              <a:extLst>
                <a:ext uri="{FF2B5EF4-FFF2-40B4-BE49-F238E27FC236}">
                  <a16:creationId xmlns:a16="http://schemas.microsoft.com/office/drawing/2014/main" id="{3A1A1AAB-4996-8449-B54D-8DB64AB648AD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5" name="円/楕円 894">
              <a:extLst>
                <a:ext uri="{FF2B5EF4-FFF2-40B4-BE49-F238E27FC236}">
                  <a16:creationId xmlns:a16="http://schemas.microsoft.com/office/drawing/2014/main" id="{75A1C9A4-4DA6-0649-B17D-B767BC1B7E7E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6" name="円/楕円 895">
              <a:extLst>
                <a:ext uri="{FF2B5EF4-FFF2-40B4-BE49-F238E27FC236}">
                  <a16:creationId xmlns:a16="http://schemas.microsoft.com/office/drawing/2014/main" id="{9322F25A-A22F-0C4A-A801-64BA1A0B7312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7" name="円/楕円 896">
              <a:extLst>
                <a:ext uri="{FF2B5EF4-FFF2-40B4-BE49-F238E27FC236}">
                  <a16:creationId xmlns:a16="http://schemas.microsoft.com/office/drawing/2014/main" id="{7B266A42-24C0-6146-9416-7554064ED4AA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8" name="円/楕円 897">
              <a:extLst>
                <a:ext uri="{FF2B5EF4-FFF2-40B4-BE49-F238E27FC236}">
                  <a16:creationId xmlns:a16="http://schemas.microsoft.com/office/drawing/2014/main" id="{12232C71-BA3A-D645-8177-E02FD28D3987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9" name="円/楕円 898">
              <a:extLst>
                <a:ext uri="{FF2B5EF4-FFF2-40B4-BE49-F238E27FC236}">
                  <a16:creationId xmlns:a16="http://schemas.microsoft.com/office/drawing/2014/main" id="{E1C58DA4-5FBC-B64A-9C77-A4C8B9F1FD3D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0" name="円/楕円 899">
              <a:extLst>
                <a:ext uri="{FF2B5EF4-FFF2-40B4-BE49-F238E27FC236}">
                  <a16:creationId xmlns:a16="http://schemas.microsoft.com/office/drawing/2014/main" id="{A5B7C3CB-1C1A-0F4B-B30A-D78F1A5D5FC2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1" name="円/楕円 900">
              <a:extLst>
                <a:ext uri="{FF2B5EF4-FFF2-40B4-BE49-F238E27FC236}">
                  <a16:creationId xmlns:a16="http://schemas.microsoft.com/office/drawing/2014/main" id="{81DA91AC-5EDB-6943-A3D9-5BCCD3C530F5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2" name="円/楕円 901">
              <a:extLst>
                <a:ext uri="{FF2B5EF4-FFF2-40B4-BE49-F238E27FC236}">
                  <a16:creationId xmlns:a16="http://schemas.microsoft.com/office/drawing/2014/main" id="{C74F936E-47FB-4E47-A229-8A3A7546B3F5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3" name="円/楕円 902">
              <a:extLst>
                <a:ext uri="{FF2B5EF4-FFF2-40B4-BE49-F238E27FC236}">
                  <a16:creationId xmlns:a16="http://schemas.microsoft.com/office/drawing/2014/main" id="{2F45E079-5325-4F45-B9F8-0362B9D9D0D5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4" name="円/楕円 903">
              <a:extLst>
                <a:ext uri="{FF2B5EF4-FFF2-40B4-BE49-F238E27FC236}">
                  <a16:creationId xmlns:a16="http://schemas.microsoft.com/office/drawing/2014/main" id="{D47B5DFD-2027-FD42-9D6A-6CE59A925115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5" name="円/楕円 904">
              <a:extLst>
                <a:ext uri="{FF2B5EF4-FFF2-40B4-BE49-F238E27FC236}">
                  <a16:creationId xmlns:a16="http://schemas.microsoft.com/office/drawing/2014/main" id="{EF8A3DCF-4C88-0A46-A672-DBD003F5C1FB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6" name="円/楕円 905">
              <a:extLst>
                <a:ext uri="{FF2B5EF4-FFF2-40B4-BE49-F238E27FC236}">
                  <a16:creationId xmlns:a16="http://schemas.microsoft.com/office/drawing/2014/main" id="{530A51CC-FEA5-8040-BDBF-236FEBEACFD3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7" name="円/楕円 906">
              <a:extLst>
                <a:ext uri="{FF2B5EF4-FFF2-40B4-BE49-F238E27FC236}">
                  <a16:creationId xmlns:a16="http://schemas.microsoft.com/office/drawing/2014/main" id="{E6E51D3E-E961-C64D-A79B-970EB1953870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8" name="円/楕円 907">
              <a:extLst>
                <a:ext uri="{FF2B5EF4-FFF2-40B4-BE49-F238E27FC236}">
                  <a16:creationId xmlns:a16="http://schemas.microsoft.com/office/drawing/2014/main" id="{99DC8D0F-6B62-C047-AB52-80760A47AA04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9" name="円/楕円 908">
              <a:extLst>
                <a:ext uri="{FF2B5EF4-FFF2-40B4-BE49-F238E27FC236}">
                  <a16:creationId xmlns:a16="http://schemas.microsoft.com/office/drawing/2014/main" id="{1453768F-E16F-BA44-A1DB-1151594FEEF6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0" name="円/楕円 909">
              <a:extLst>
                <a:ext uri="{FF2B5EF4-FFF2-40B4-BE49-F238E27FC236}">
                  <a16:creationId xmlns:a16="http://schemas.microsoft.com/office/drawing/2014/main" id="{91BDC0C0-6C18-294D-977E-408C6B0D30E7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1" name="円/楕円 910">
              <a:extLst>
                <a:ext uri="{FF2B5EF4-FFF2-40B4-BE49-F238E27FC236}">
                  <a16:creationId xmlns:a16="http://schemas.microsoft.com/office/drawing/2014/main" id="{A3EC0C37-6140-1644-B6EF-92545CE576D7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2" name="円/楕円 911">
              <a:extLst>
                <a:ext uri="{FF2B5EF4-FFF2-40B4-BE49-F238E27FC236}">
                  <a16:creationId xmlns:a16="http://schemas.microsoft.com/office/drawing/2014/main" id="{9F352DCC-021D-114D-939E-8A543514C9B8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3" name="円/楕円 912">
              <a:extLst>
                <a:ext uri="{FF2B5EF4-FFF2-40B4-BE49-F238E27FC236}">
                  <a16:creationId xmlns:a16="http://schemas.microsoft.com/office/drawing/2014/main" id="{8F7BF3CF-5D79-F144-8286-CF8350EEFF6F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4" name="円/楕円 913">
              <a:extLst>
                <a:ext uri="{FF2B5EF4-FFF2-40B4-BE49-F238E27FC236}">
                  <a16:creationId xmlns:a16="http://schemas.microsoft.com/office/drawing/2014/main" id="{BA68B79B-CA1B-F94C-826C-9A7A6A785AF7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5" name="円/楕円 914">
              <a:extLst>
                <a:ext uri="{FF2B5EF4-FFF2-40B4-BE49-F238E27FC236}">
                  <a16:creationId xmlns:a16="http://schemas.microsoft.com/office/drawing/2014/main" id="{54ADFA4D-8819-7843-A0C6-D7D59153FC08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6" name="円/楕円 915">
              <a:extLst>
                <a:ext uri="{FF2B5EF4-FFF2-40B4-BE49-F238E27FC236}">
                  <a16:creationId xmlns:a16="http://schemas.microsoft.com/office/drawing/2014/main" id="{0E06F207-A5D0-C844-899B-FC6D8418471C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7" name="円/楕円 916">
              <a:extLst>
                <a:ext uri="{FF2B5EF4-FFF2-40B4-BE49-F238E27FC236}">
                  <a16:creationId xmlns:a16="http://schemas.microsoft.com/office/drawing/2014/main" id="{1A931A4B-80F9-564F-B596-F017114C5275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8" name="円/楕円 917">
              <a:extLst>
                <a:ext uri="{FF2B5EF4-FFF2-40B4-BE49-F238E27FC236}">
                  <a16:creationId xmlns:a16="http://schemas.microsoft.com/office/drawing/2014/main" id="{DAEC90C1-750F-B44B-AAC8-7E9D6D616F4F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19" name="グループ化 918">
            <a:extLst>
              <a:ext uri="{FF2B5EF4-FFF2-40B4-BE49-F238E27FC236}">
                <a16:creationId xmlns:a16="http://schemas.microsoft.com/office/drawing/2014/main" id="{9E04CD01-03EB-C940-9644-77ED2E9D4FC3}"/>
              </a:ext>
            </a:extLst>
          </p:cNvPr>
          <p:cNvGrpSpPr/>
          <p:nvPr/>
        </p:nvGrpSpPr>
        <p:grpSpPr>
          <a:xfrm>
            <a:off x="3792453" y="4442351"/>
            <a:ext cx="2729398" cy="45719"/>
            <a:chOff x="3792453" y="1615588"/>
            <a:chExt cx="2729398" cy="45719"/>
          </a:xfrm>
        </p:grpSpPr>
        <p:sp>
          <p:nvSpPr>
            <p:cNvPr id="920" name="円/楕円 919">
              <a:extLst>
                <a:ext uri="{FF2B5EF4-FFF2-40B4-BE49-F238E27FC236}">
                  <a16:creationId xmlns:a16="http://schemas.microsoft.com/office/drawing/2014/main" id="{153E8991-F76A-5D4F-BABA-ECDDA4014F0A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1" name="円/楕円 920">
              <a:extLst>
                <a:ext uri="{FF2B5EF4-FFF2-40B4-BE49-F238E27FC236}">
                  <a16:creationId xmlns:a16="http://schemas.microsoft.com/office/drawing/2014/main" id="{C574680D-9ED1-254E-9F68-00A7548A1E42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2" name="円/楕円 921">
              <a:extLst>
                <a:ext uri="{FF2B5EF4-FFF2-40B4-BE49-F238E27FC236}">
                  <a16:creationId xmlns:a16="http://schemas.microsoft.com/office/drawing/2014/main" id="{F8955023-506E-D247-A064-3E030756B26E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3" name="円/楕円 922">
              <a:extLst>
                <a:ext uri="{FF2B5EF4-FFF2-40B4-BE49-F238E27FC236}">
                  <a16:creationId xmlns:a16="http://schemas.microsoft.com/office/drawing/2014/main" id="{339FC00A-7E9E-4F42-A634-032C3F4FE466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4" name="円/楕円 923">
              <a:extLst>
                <a:ext uri="{FF2B5EF4-FFF2-40B4-BE49-F238E27FC236}">
                  <a16:creationId xmlns:a16="http://schemas.microsoft.com/office/drawing/2014/main" id="{393EB3FD-8771-C14B-8231-B1D8C0441E64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5" name="円/楕円 924">
              <a:extLst>
                <a:ext uri="{FF2B5EF4-FFF2-40B4-BE49-F238E27FC236}">
                  <a16:creationId xmlns:a16="http://schemas.microsoft.com/office/drawing/2014/main" id="{44A0A4AB-E8BA-9347-9C48-6F0AA7F74542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6" name="円/楕円 925">
              <a:extLst>
                <a:ext uri="{FF2B5EF4-FFF2-40B4-BE49-F238E27FC236}">
                  <a16:creationId xmlns:a16="http://schemas.microsoft.com/office/drawing/2014/main" id="{37C4C370-AA60-6D4B-9B62-B7F90EE35D5C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7" name="円/楕円 926">
              <a:extLst>
                <a:ext uri="{FF2B5EF4-FFF2-40B4-BE49-F238E27FC236}">
                  <a16:creationId xmlns:a16="http://schemas.microsoft.com/office/drawing/2014/main" id="{BED15A75-778D-AB46-B0C8-149E59025150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8" name="円/楕円 927">
              <a:extLst>
                <a:ext uri="{FF2B5EF4-FFF2-40B4-BE49-F238E27FC236}">
                  <a16:creationId xmlns:a16="http://schemas.microsoft.com/office/drawing/2014/main" id="{79FBA888-C80A-414E-ABD9-856DA3ADD9F3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9" name="円/楕円 928">
              <a:extLst>
                <a:ext uri="{FF2B5EF4-FFF2-40B4-BE49-F238E27FC236}">
                  <a16:creationId xmlns:a16="http://schemas.microsoft.com/office/drawing/2014/main" id="{D5CD8CE0-E86E-094F-BCED-30B10729DAC4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0" name="円/楕円 929">
              <a:extLst>
                <a:ext uri="{FF2B5EF4-FFF2-40B4-BE49-F238E27FC236}">
                  <a16:creationId xmlns:a16="http://schemas.microsoft.com/office/drawing/2014/main" id="{5E415CD1-E41E-C742-B2D0-15BB0B324ED9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1" name="円/楕円 930">
              <a:extLst>
                <a:ext uri="{FF2B5EF4-FFF2-40B4-BE49-F238E27FC236}">
                  <a16:creationId xmlns:a16="http://schemas.microsoft.com/office/drawing/2014/main" id="{9E300F49-B805-8A47-A7A7-B393B3864A61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2" name="円/楕円 931">
              <a:extLst>
                <a:ext uri="{FF2B5EF4-FFF2-40B4-BE49-F238E27FC236}">
                  <a16:creationId xmlns:a16="http://schemas.microsoft.com/office/drawing/2014/main" id="{25A992D9-9B95-F44E-BF19-E6FEA904FEDF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3" name="円/楕円 932">
              <a:extLst>
                <a:ext uri="{FF2B5EF4-FFF2-40B4-BE49-F238E27FC236}">
                  <a16:creationId xmlns:a16="http://schemas.microsoft.com/office/drawing/2014/main" id="{4FE31838-75E2-2946-AF17-195AFAB568EF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4" name="円/楕円 933">
              <a:extLst>
                <a:ext uri="{FF2B5EF4-FFF2-40B4-BE49-F238E27FC236}">
                  <a16:creationId xmlns:a16="http://schemas.microsoft.com/office/drawing/2014/main" id="{C1415C54-E199-054E-B685-4A296FF39C17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5" name="円/楕円 934">
              <a:extLst>
                <a:ext uri="{FF2B5EF4-FFF2-40B4-BE49-F238E27FC236}">
                  <a16:creationId xmlns:a16="http://schemas.microsoft.com/office/drawing/2014/main" id="{8D7BFF1D-B210-2146-BA32-520E04DD9BC5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6" name="円/楕円 935">
              <a:extLst>
                <a:ext uri="{FF2B5EF4-FFF2-40B4-BE49-F238E27FC236}">
                  <a16:creationId xmlns:a16="http://schemas.microsoft.com/office/drawing/2014/main" id="{06D21AF6-5C0F-7641-9B9A-3239C338E5EF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7" name="円/楕円 936">
              <a:extLst>
                <a:ext uri="{FF2B5EF4-FFF2-40B4-BE49-F238E27FC236}">
                  <a16:creationId xmlns:a16="http://schemas.microsoft.com/office/drawing/2014/main" id="{DD2E0CA5-ED2C-2044-8343-334D686AC686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8" name="円/楕円 937">
              <a:extLst>
                <a:ext uri="{FF2B5EF4-FFF2-40B4-BE49-F238E27FC236}">
                  <a16:creationId xmlns:a16="http://schemas.microsoft.com/office/drawing/2014/main" id="{380467D6-1109-3E4F-8AC6-F55A8225DF6B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9" name="円/楕円 938">
              <a:extLst>
                <a:ext uri="{FF2B5EF4-FFF2-40B4-BE49-F238E27FC236}">
                  <a16:creationId xmlns:a16="http://schemas.microsoft.com/office/drawing/2014/main" id="{F8709511-589A-8743-B476-F6E00555734D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0" name="円/楕円 939">
              <a:extLst>
                <a:ext uri="{FF2B5EF4-FFF2-40B4-BE49-F238E27FC236}">
                  <a16:creationId xmlns:a16="http://schemas.microsoft.com/office/drawing/2014/main" id="{8EC27F8E-4183-5A48-91C2-207D08BA15DA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1" name="円/楕円 940">
              <a:extLst>
                <a:ext uri="{FF2B5EF4-FFF2-40B4-BE49-F238E27FC236}">
                  <a16:creationId xmlns:a16="http://schemas.microsoft.com/office/drawing/2014/main" id="{D86ABA9D-A7B2-4341-9388-7087AB060F94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2" name="円/楕円 941">
              <a:extLst>
                <a:ext uri="{FF2B5EF4-FFF2-40B4-BE49-F238E27FC236}">
                  <a16:creationId xmlns:a16="http://schemas.microsoft.com/office/drawing/2014/main" id="{3B93EA4F-9E19-514F-BAF0-29CBFD9FC650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3" name="円/楕円 942">
              <a:extLst>
                <a:ext uri="{FF2B5EF4-FFF2-40B4-BE49-F238E27FC236}">
                  <a16:creationId xmlns:a16="http://schemas.microsoft.com/office/drawing/2014/main" id="{CF7B5007-13FF-9A43-918D-259B4EB492E2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4" name="円/楕円 943">
              <a:extLst>
                <a:ext uri="{FF2B5EF4-FFF2-40B4-BE49-F238E27FC236}">
                  <a16:creationId xmlns:a16="http://schemas.microsoft.com/office/drawing/2014/main" id="{A73CAA94-6843-6A4D-8B24-A4B6599FD1A6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5" name="円/楕円 944">
              <a:extLst>
                <a:ext uri="{FF2B5EF4-FFF2-40B4-BE49-F238E27FC236}">
                  <a16:creationId xmlns:a16="http://schemas.microsoft.com/office/drawing/2014/main" id="{AAAFC49B-849A-D948-AB6F-1713F929F034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6" name="円/楕円 945">
              <a:extLst>
                <a:ext uri="{FF2B5EF4-FFF2-40B4-BE49-F238E27FC236}">
                  <a16:creationId xmlns:a16="http://schemas.microsoft.com/office/drawing/2014/main" id="{6A75AB9B-F11C-B448-A021-697712A3C804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7" name="円/楕円 946">
              <a:extLst>
                <a:ext uri="{FF2B5EF4-FFF2-40B4-BE49-F238E27FC236}">
                  <a16:creationId xmlns:a16="http://schemas.microsoft.com/office/drawing/2014/main" id="{CB304AE3-12B3-7F47-9D85-68CA5B17DA15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8" name="円/楕円 947">
              <a:extLst>
                <a:ext uri="{FF2B5EF4-FFF2-40B4-BE49-F238E27FC236}">
                  <a16:creationId xmlns:a16="http://schemas.microsoft.com/office/drawing/2014/main" id="{97637207-4889-6742-AC21-E29C71088A46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9" name="円/楕円 948">
              <a:extLst>
                <a:ext uri="{FF2B5EF4-FFF2-40B4-BE49-F238E27FC236}">
                  <a16:creationId xmlns:a16="http://schemas.microsoft.com/office/drawing/2014/main" id="{09C0C369-95E6-C842-BF3D-56B686D65237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50" name="グループ化 949">
            <a:extLst>
              <a:ext uri="{FF2B5EF4-FFF2-40B4-BE49-F238E27FC236}">
                <a16:creationId xmlns:a16="http://schemas.microsoft.com/office/drawing/2014/main" id="{86935F20-842D-4945-87B5-060F4C824A6C}"/>
              </a:ext>
            </a:extLst>
          </p:cNvPr>
          <p:cNvGrpSpPr/>
          <p:nvPr/>
        </p:nvGrpSpPr>
        <p:grpSpPr>
          <a:xfrm>
            <a:off x="3792453" y="4534895"/>
            <a:ext cx="2729398" cy="45719"/>
            <a:chOff x="3792453" y="1615588"/>
            <a:chExt cx="2729398" cy="45719"/>
          </a:xfrm>
        </p:grpSpPr>
        <p:sp>
          <p:nvSpPr>
            <p:cNvPr id="951" name="円/楕円 950">
              <a:extLst>
                <a:ext uri="{FF2B5EF4-FFF2-40B4-BE49-F238E27FC236}">
                  <a16:creationId xmlns:a16="http://schemas.microsoft.com/office/drawing/2014/main" id="{7011B47A-D40C-9E4B-BFD2-2A956344DA4F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2" name="円/楕円 951">
              <a:extLst>
                <a:ext uri="{FF2B5EF4-FFF2-40B4-BE49-F238E27FC236}">
                  <a16:creationId xmlns:a16="http://schemas.microsoft.com/office/drawing/2014/main" id="{5EACF941-E6DD-2840-9099-A2A8CA917607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3" name="円/楕円 952">
              <a:extLst>
                <a:ext uri="{FF2B5EF4-FFF2-40B4-BE49-F238E27FC236}">
                  <a16:creationId xmlns:a16="http://schemas.microsoft.com/office/drawing/2014/main" id="{0DFBEBA1-696D-E343-99D4-FD5BF3EC1950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4" name="円/楕円 953">
              <a:extLst>
                <a:ext uri="{FF2B5EF4-FFF2-40B4-BE49-F238E27FC236}">
                  <a16:creationId xmlns:a16="http://schemas.microsoft.com/office/drawing/2014/main" id="{87FFE448-D7E9-204D-8535-64BBC99746D9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5" name="円/楕円 954">
              <a:extLst>
                <a:ext uri="{FF2B5EF4-FFF2-40B4-BE49-F238E27FC236}">
                  <a16:creationId xmlns:a16="http://schemas.microsoft.com/office/drawing/2014/main" id="{7CAEC869-4D8C-B048-9313-3B0DA40DE19B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6" name="円/楕円 955">
              <a:extLst>
                <a:ext uri="{FF2B5EF4-FFF2-40B4-BE49-F238E27FC236}">
                  <a16:creationId xmlns:a16="http://schemas.microsoft.com/office/drawing/2014/main" id="{747DE7DE-2844-004E-AC0E-105B20CE31D7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7" name="円/楕円 956">
              <a:extLst>
                <a:ext uri="{FF2B5EF4-FFF2-40B4-BE49-F238E27FC236}">
                  <a16:creationId xmlns:a16="http://schemas.microsoft.com/office/drawing/2014/main" id="{92E84C67-8839-8446-B783-D02BD9A30E17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8" name="円/楕円 957">
              <a:extLst>
                <a:ext uri="{FF2B5EF4-FFF2-40B4-BE49-F238E27FC236}">
                  <a16:creationId xmlns:a16="http://schemas.microsoft.com/office/drawing/2014/main" id="{BDC45531-8593-4F47-9A7A-16F1D8944AE5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9" name="円/楕円 958">
              <a:extLst>
                <a:ext uri="{FF2B5EF4-FFF2-40B4-BE49-F238E27FC236}">
                  <a16:creationId xmlns:a16="http://schemas.microsoft.com/office/drawing/2014/main" id="{02AD2E42-27B3-5942-A57B-54A041E79A85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0" name="円/楕円 959">
              <a:extLst>
                <a:ext uri="{FF2B5EF4-FFF2-40B4-BE49-F238E27FC236}">
                  <a16:creationId xmlns:a16="http://schemas.microsoft.com/office/drawing/2014/main" id="{C0E8E849-9DC7-F241-844B-1A9F7662EE4E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1" name="円/楕円 960">
              <a:extLst>
                <a:ext uri="{FF2B5EF4-FFF2-40B4-BE49-F238E27FC236}">
                  <a16:creationId xmlns:a16="http://schemas.microsoft.com/office/drawing/2014/main" id="{3E08C7E9-FA3A-A849-8384-16E022E3581F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2" name="円/楕円 961">
              <a:extLst>
                <a:ext uri="{FF2B5EF4-FFF2-40B4-BE49-F238E27FC236}">
                  <a16:creationId xmlns:a16="http://schemas.microsoft.com/office/drawing/2014/main" id="{7FBE3D1D-1819-4744-8319-9F41BBA06ABE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3" name="円/楕円 962">
              <a:extLst>
                <a:ext uri="{FF2B5EF4-FFF2-40B4-BE49-F238E27FC236}">
                  <a16:creationId xmlns:a16="http://schemas.microsoft.com/office/drawing/2014/main" id="{7468FFCA-7893-B04F-A9EC-D384AF4B9901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4" name="円/楕円 963">
              <a:extLst>
                <a:ext uri="{FF2B5EF4-FFF2-40B4-BE49-F238E27FC236}">
                  <a16:creationId xmlns:a16="http://schemas.microsoft.com/office/drawing/2014/main" id="{37ADA88E-9FE8-0E48-918A-83BDAD053D69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5" name="円/楕円 964">
              <a:extLst>
                <a:ext uri="{FF2B5EF4-FFF2-40B4-BE49-F238E27FC236}">
                  <a16:creationId xmlns:a16="http://schemas.microsoft.com/office/drawing/2014/main" id="{C693D46A-58BD-784A-A5D3-B01A57B89700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6" name="円/楕円 965">
              <a:extLst>
                <a:ext uri="{FF2B5EF4-FFF2-40B4-BE49-F238E27FC236}">
                  <a16:creationId xmlns:a16="http://schemas.microsoft.com/office/drawing/2014/main" id="{4787CC3C-4AF6-B04E-8350-87A3FDC7A489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7" name="円/楕円 966">
              <a:extLst>
                <a:ext uri="{FF2B5EF4-FFF2-40B4-BE49-F238E27FC236}">
                  <a16:creationId xmlns:a16="http://schemas.microsoft.com/office/drawing/2014/main" id="{29B05228-B30B-6847-B6E3-15CDEE5B57F5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8" name="円/楕円 967">
              <a:extLst>
                <a:ext uri="{FF2B5EF4-FFF2-40B4-BE49-F238E27FC236}">
                  <a16:creationId xmlns:a16="http://schemas.microsoft.com/office/drawing/2014/main" id="{5702C948-840D-AF43-916A-36C79AEF1943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9" name="円/楕円 968">
              <a:extLst>
                <a:ext uri="{FF2B5EF4-FFF2-40B4-BE49-F238E27FC236}">
                  <a16:creationId xmlns:a16="http://schemas.microsoft.com/office/drawing/2014/main" id="{8E148B40-2AB6-F644-BED4-B4EB94447C96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0" name="円/楕円 969">
              <a:extLst>
                <a:ext uri="{FF2B5EF4-FFF2-40B4-BE49-F238E27FC236}">
                  <a16:creationId xmlns:a16="http://schemas.microsoft.com/office/drawing/2014/main" id="{86D4F350-39CA-9144-AF8B-964077341700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1" name="円/楕円 970">
              <a:extLst>
                <a:ext uri="{FF2B5EF4-FFF2-40B4-BE49-F238E27FC236}">
                  <a16:creationId xmlns:a16="http://schemas.microsoft.com/office/drawing/2014/main" id="{67605D10-312E-5C44-81F3-CD394CE74FE3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2" name="円/楕円 971">
              <a:extLst>
                <a:ext uri="{FF2B5EF4-FFF2-40B4-BE49-F238E27FC236}">
                  <a16:creationId xmlns:a16="http://schemas.microsoft.com/office/drawing/2014/main" id="{11BB9EFB-F376-8146-8DD7-339C002E9709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3" name="円/楕円 972">
              <a:extLst>
                <a:ext uri="{FF2B5EF4-FFF2-40B4-BE49-F238E27FC236}">
                  <a16:creationId xmlns:a16="http://schemas.microsoft.com/office/drawing/2014/main" id="{F85CCCFD-4424-834D-9405-1042D7722491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4" name="円/楕円 973">
              <a:extLst>
                <a:ext uri="{FF2B5EF4-FFF2-40B4-BE49-F238E27FC236}">
                  <a16:creationId xmlns:a16="http://schemas.microsoft.com/office/drawing/2014/main" id="{FD4ED4E0-4A4A-6D4C-94EA-61729F1CF4A9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5" name="円/楕円 974">
              <a:extLst>
                <a:ext uri="{FF2B5EF4-FFF2-40B4-BE49-F238E27FC236}">
                  <a16:creationId xmlns:a16="http://schemas.microsoft.com/office/drawing/2014/main" id="{424691D0-203C-0E44-92A6-992376D0EEB8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6" name="円/楕円 975">
              <a:extLst>
                <a:ext uri="{FF2B5EF4-FFF2-40B4-BE49-F238E27FC236}">
                  <a16:creationId xmlns:a16="http://schemas.microsoft.com/office/drawing/2014/main" id="{22D1AAD9-DF58-784E-B821-E16AC75108A2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7" name="円/楕円 976">
              <a:extLst>
                <a:ext uri="{FF2B5EF4-FFF2-40B4-BE49-F238E27FC236}">
                  <a16:creationId xmlns:a16="http://schemas.microsoft.com/office/drawing/2014/main" id="{8F3B0D64-9614-DB4A-8028-F9C1DFDA0646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8" name="円/楕円 977">
              <a:extLst>
                <a:ext uri="{FF2B5EF4-FFF2-40B4-BE49-F238E27FC236}">
                  <a16:creationId xmlns:a16="http://schemas.microsoft.com/office/drawing/2014/main" id="{B88ABF2A-EEE9-5246-9740-9B9B173751DB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9" name="円/楕円 978">
              <a:extLst>
                <a:ext uri="{FF2B5EF4-FFF2-40B4-BE49-F238E27FC236}">
                  <a16:creationId xmlns:a16="http://schemas.microsoft.com/office/drawing/2014/main" id="{B7373233-9EB3-6944-91F9-4C21AF15F12E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0" name="円/楕円 979">
              <a:extLst>
                <a:ext uri="{FF2B5EF4-FFF2-40B4-BE49-F238E27FC236}">
                  <a16:creationId xmlns:a16="http://schemas.microsoft.com/office/drawing/2014/main" id="{362F1CB6-E342-9347-8011-4A368417D9B3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81" name="グループ化 980">
            <a:extLst>
              <a:ext uri="{FF2B5EF4-FFF2-40B4-BE49-F238E27FC236}">
                <a16:creationId xmlns:a16="http://schemas.microsoft.com/office/drawing/2014/main" id="{6C48DCDE-AC26-074F-A42C-CFECFB48BE3A}"/>
              </a:ext>
            </a:extLst>
          </p:cNvPr>
          <p:cNvGrpSpPr/>
          <p:nvPr/>
        </p:nvGrpSpPr>
        <p:grpSpPr>
          <a:xfrm>
            <a:off x="3792453" y="4627439"/>
            <a:ext cx="2729398" cy="45719"/>
            <a:chOff x="3792453" y="1615588"/>
            <a:chExt cx="2729398" cy="45719"/>
          </a:xfrm>
        </p:grpSpPr>
        <p:sp>
          <p:nvSpPr>
            <p:cNvPr id="982" name="円/楕円 981">
              <a:extLst>
                <a:ext uri="{FF2B5EF4-FFF2-40B4-BE49-F238E27FC236}">
                  <a16:creationId xmlns:a16="http://schemas.microsoft.com/office/drawing/2014/main" id="{78BDEC2E-48B9-AF44-B982-2091D7ABA395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3" name="円/楕円 982">
              <a:extLst>
                <a:ext uri="{FF2B5EF4-FFF2-40B4-BE49-F238E27FC236}">
                  <a16:creationId xmlns:a16="http://schemas.microsoft.com/office/drawing/2014/main" id="{3A1BA283-65B5-2D45-8C65-69FF10E88A93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4" name="円/楕円 983">
              <a:extLst>
                <a:ext uri="{FF2B5EF4-FFF2-40B4-BE49-F238E27FC236}">
                  <a16:creationId xmlns:a16="http://schemas.microsoft.com/office/drawing/2014/main" id="{6C583211-75B1-444F-8FE1-C2034DD0C389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5" name="円/楕円 984">
              <a:extLst>
                <a:ext uri="{FF2B5EF4-FFF2-40B4-BE49-F238E27FC236}">
                  <a16:creationId xmlns:a16="http://schemas.microsoft.com/office/drawing/2014/main" id="{58D63234-2C29-5546-9119-F98E2C678003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6" name="円/楕円 985">
              <a:extLst>
                <a:ext uri="{FF2B5EF4-FFF2-40B4-BE49-F238E27FC236}">
                  <a16:creationId xmlns:a16="http://schemas.microsoft.com/office/drawing/2014/main" id="{554ACA62-CEE6-354E-9358-BF3D1C914E11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7" name="円/楕円 986">
              <a:extLst>
                <a:ext uri="{FF2B5EF4-FFF2-40B4-BE49-F238E27FC236}">
                  <a16:creationId xmlns:a16="http://schemas.microsoft.com/office/drawing/2014/main" id="{0011B790-F43D-7143-8825-EC946E1A40EF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8" name="円/楕円 987">
              <a:extLst>
                <a:ext uri="{FF2B5EF4-FFF2-40B4-BE49-F238E27FC236}">
                  <a16:creationId xmlns:a16="http://schemas.microsoft.com/office/drawing/2014/main" id="{5AE855E3-C002-254A-A136-2CAABC5F9B43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9" name="円/楕円 988">
              <a:extLst>
                <a:ext uri="{FF2B5EF4-FFF2-40B4-BE49-F238E27FC236}">
                  <a16:creationId xmlns:a16="http://schemas.microsoft.com/office/drawing/2014/main" id="{A55F537B-E34D-E34B-8164-B175D0E73905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0" name="円/楕円 989">
              <a:extLst>
                <a:ext uri="{FF2B5EF4-FFF2-40B4-BE49-F238E27FC236}">
                  <a16:creationId xmlns:a16="http://schemas.microsoft.com/office/drawing/2014/main" id="{8744536F-1683-144B-8368-EF414B556AF8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1" name="円/楕円 990">
              <a:extLst>
                <a:ext uri="{FF2B5EF4-FFF2-40B4-BE49-F238E27FC236}">
                  <a16:creationId xmlns:a16="http://schemas.microsoft.com/office/drawing/2014/main" id="{38AD1CB7-6BD8-D145-9803-8CFDE4B72820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2" name="円/楕円 991">
              <a:extLst>
                <a:ext uri="{FF2B5EF4-FFF2-40B4-BE49-F238E27FC236}">
                  <a16:creationId xmlns:a16="http://schemas.microsoft.com/office/drawing/2014/main" id="{D571FE1E-0C89-A947-9165-6AA186D24DE7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3" name="円/楕円 992">
              <a:extLst>
                <a:ext uri="{FF2B5EF4-FFF2-40B4-BE49-F238E27FC236}">
                  <a16:creationId xmlns:a16="http://schemas.microsoft.com/office/drawing/2014/main" id="{621049F7-BC4A-4149-B1F9-1A3ECA5BDB0A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4" name="円/楕円 993">
              <a:extLst>
                <a:ext uri="{FF2B5EF4-FFF2-40B4-BE49-F238E27FC236}">
                  <a16:creationId xmlns:a16="http://schemas.microsoft.com/office/drawing/2014/main" id="{08C851D9-FC0E-0041-AEBD-FB37FB10A744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5" name="円/楕円 994">
              <a:extLst>
                <a:ext uri="{FF2B5EF4-FFF2-40B4-BE49-F238E27FC236}">
                  <a16:creationId xmlns:a16="http://schemas.microsoft.com/office/drawing/2014/main" id="{C0AB8AC4-98AB-3546-B7BD-D973596CB276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6" name="円/楕円 995">
              <a:extLst>
                <a:ext uri="{FF2B5EF4-FFF2-40B4-BE49-F238E27FC236}">
                  <a16:creationId xmlns:a16="http://schemas.microsoft.com/office/drawing/2014/main" id="{B1317445-A8BA-3645-9CF2-63CAE743A795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7" name="円/楕円 996">
              <a:extLst>
                <a:ext uri="{FF2B5EF4-FFF2-40B4-BE49-F238E27FC236}">
                  <a16:creationId xmlns:a16="http://schemas.microsoft.com/office/drawing/2014/main" id="{05FD2348-6205-B249-BD03-30A22497478D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8" name="円/楕円 997">
              <a:extLst>
                <a:ext uri="{FF2B5EF4-FFF2-40B4-BE49-F238E27FC236}">
                  <a16:creationId xmlns:a16="http://schemas.microsoft.com/office/drawing/2014/main" id="{2FFF4883-26D1-3949-8948-BA4D55EBF52C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9" name="円/楕円 998">
              <a:extLst>
                <a:ext uri="{FF2B5EF4-FFF2-40B4-BE49-F238E27FC236}">
                  <a16:creationId xmlns:a16="http://schemas.microsoft.com/office/drawing/2014/main" id="{6E4A197E-269D-D647-B073-B68CE78E1E5E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0" name="円/楕円 999">
              <a:extLst>
                <a:ext uri="{FF2B5EF4-FFF2-40B4-BE49-F238E27FC236}">
                  <a16:creationId xmlns:a16="http://schemas.microsoft.com/office/drawing/2014/main" id="{98FDF465-B7C2-0B40-A517-95D8A3A14B6E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1" name="円/楕円 1000">
              <a:extLst>
                <a:ext uri="{FF2B5EF4-FFF2-40B4-BE49-F238E27FC236}">
                  <a16:creationId xmlns:a16="http://schemas.microsoft.com/office/drawing/2014/main" id="{8A235E45-96EA-6E40-AC99-DB1DE25C3D0D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2" name="円/楕円 1001">
              <a:extLst>
                <a:ext uri="{FF2B5EF4-FFF2-40B4-BE49-F238E27FC236}">
                  <a16:creationId xmlns:a16="http://schemas.microsoft.com/office/drawing/2014/main" id="{681EF2D5-8F21-CD4A-8830-B5A07E2D626D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3" name="円/楕円 1002">
              <a:extLst>
                <a:ext uri="{FF2B5EF4-FFF2-40B4-BE49-F238E27FC236}">
                  <a16:creationId xmlns:a16="http://schemas.microsoft.com/office/drawing/2014/main" id="{04EF49C8-7E2E-F148-AD7E-E78F693D5B44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4" name="円/楕円 1003">
              <a:extLst>
                <a:ext uri="{FF2B5EF4-FFF2-40B4-BE49-F238E27FC236}">
                  <a16:creationId xmlns:a16="http://schemas.microsoft.com/office/drawing/2014/main" id="{3DF82DE3-DA69-974B-B54C-49AC42CF2277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5" name="円/楕円 1004">
              <a:extLst>
                <a:ext uri="{FF2B5EF4-FFF2-40B4-BE49-F238E27FC236}">
                  <a16:creationId xmlns:a16="http://schemas.microsoft.com/office/drawing/2014/main" id="{67FE65B9-9C80-2A4D-9651-F380EDC40696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6" name="円/楕円 1005">
              <a:extLst>
                <a:ext uri="{FF2B5EF4-FFF2-40B4-BE49-F238E27FC236}">
                  <a16:creationId xmlns:a16="http://schemas.microsoft.com/office/drawing/2014/main" id="{F5319856-D98C-D44C-A2A2-8E9E3BF35014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7" name="円/楕円 1006">
              <a:extLst>
                <a:ext uri="{FF2B5EF4-FFF2-40B4-BE49-F238E27FC236}">
                  <a16:creationId xmlns:a16="http://schemas.microsoft.com/office/drawing/2014/main" id="{0643492C-B393-4F4D-B44D-00C41A2CF248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8" name="円/楕円 1007">
              <a:extLst>
                <a:ext uri="{FF2B5EF4-FFF2-40B4-BE49-F238E27FC236}">
                  <a16:creationId xmlns:a16="http://schemas.microsoft.com/office/drawing/2014/main" id="{DCEB0444-026F-C04F-944A-F05C3C61E5E5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9" name="円/楕円 1008">
              <a:extLst>
                <a:ext uri="{FF2B5EF4-FFF2-40B4-BE49-F238E27FC236}">
                  <a16:creationId xmlns:a16="http://schemas.microsoft.com/office/drawing/2014/main" id="{2586B16A-9714-C244-BF1F-DEB91BD487F1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0" name="円/楕円 1009">
              <a:extLst>
                <a:ext uri="{FF2B5EF4-FFF2-40B4-BE49-F238E27FC236}">
                  <a16:creationId xmlns:a16="http://schemas.microsoft.com/office/drawing/2014/main" id="{31BF7C3C-8D4A-2C48-A5CD-4ED080F8B83D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1" name="円/楕円 1010">
              <a:extLst>
                <a:ext uri="{FF2B5EF4-FFF2-40B4-BE49-F238E27FC236}">
                  <a16:creationId xmlns:a16="http://schemas.microsoft.com/office/drawing/2014/main" id="{A85ED03B-BABE-D74D-9BDB-558752C86B3D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012" name="グループ化 1011">
            <a:extLst>
              <a:ext uri="{FF2B5EF4-FFF2-40B4-BE49-F238E27FC236}">
                <a16:creationId xmlns:a16="http://schemas.microsoft.com/office/drawing/2014/main" id="{7403AD4E-81F1-184D-AA2A-424354386C60}"/>
              </a:ext>
            </a:extLst>
          </p:cNvPr>
          <p:cNvGrpSpPr/>
          <p:nvPr/>
        </p:nvGrpSpPr>
        <p:grpSpPr>
          <a:xfrm>
            <a:off x="3792453" y="4719983"/>
            <a:ext cx="2729398" cy="45719"/>
            <a:chOff x="3792453" y="1615588"/>
            <a:chExt cx="2729398" cy="45719"/>
          </a:xfrm>
        </p:grpSpPr>
        <p:sp>
          <p:nvSpPr>
            <p:cNvPr id="1013" name="円/楕円 1012">
              <a:extLst>
                <a:ext uri="{FF2B5EF4-FFF2-40B4-BE49-F238E27FC236}">
                  <a16:creationId xmlns:a16="http://schemas.microsoft.com/office/drawing/2014/main" id="{3EFCE2D9-0ACF-6B46-90B9-4B9FD9EBED0C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4" name="円/楕円 1013">
              <a:extLst>
                <a:ext uri="{FF2B5EF4-FFF2-40B4-BE49-F238E27FC236}">
                  <a16:creationId xmlns:a16="http://schemas.microsoft.com/office/drawing/2014/main" id="{B07DD932-0265-9744-AF88-11D9A31E205B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5" name="円/楕円 1014">
              <a:extLst>
                <a:ext uri="{FF2B5EF4-FFF2-40B4-BE49-F238E27FC236}">
                  <a16:creationId xmlns:a16="http://schemas.microsoft.com/office/drawing/2014/main" id="{F5BE9484-E496-8A48-8D0D-B44E70694617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6" name="円/楕円 1015">
              <a:extLst>
                <a:ext uri="{FF2B5EF4-FFF2-40B4-BE49-F238E27FC236}">
                  <a16:creationId xmlns:a16="http://schemas.microsoft.com/office/drawing/2014/main" id="{45C55944-5BA3-3E4D-BAB8-02E2A0503C11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7" name="円/楕円 1016">
              <a:extLst>
                <a:ext uri="{FF2B5EF4-FFF2-40B4-BE49-F238E27FC236}">
                  <a16:creationId xmlns:a16="http://schemas.microsoft.com/office/drawing/2014/main" id="{F8FE4889-0AFF-164D-B39C-DD3D9680C4A6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8" name="円/楕円 1017">
              <a:extLst>
                <a:ext uri="{FF2B5EF4-FFF2-40B4-BE49-F238E27FC236}">
                  <a16:creationId xmlns:a16="http://schemas.microsoft.com/office/drawing/2014/main" id="{D8F19E17-F3B6-E243-B1C4-9C1AFD4319DA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9" name="円/楕円 1018">
              <a:extLst>
                <a:ext uri="{FF2B5EF4-FFF2-40B4-BE49-F238E27FC236}">
                  <a16:creationId xmlns:a16="http://schemas.microsoft.com/office/drawing/2014/main" id="{4F37458E-9171-1640-80A7-ED5AA32FA4AE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0" name="円/楕円 1019">
              <a:extLst>
                <a:ext uri="{FF2B5EF4-FFF2-40B4-BE49-F238E27FC236}">
                  <a16:creationId xmlns:a16="http://schemas.microsoft.com/office/drawing/2014/main" id="{D507F2E9-B782-344D-807C-06612F4DEFE3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1" name="円/楕円 1020">
              <a:extLst>
                <a:ext uri="{FF2B5EF4-FFF2-40B4-BE49-F238E27FC236}">
                  <a16:creationId xmlns:a16="http://schemas.microsoft.com/office/drawing/2014/main" id="{B2710947-EAA5-C14B-8479-9B359564CC76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2" name="円/楕円 1021">
              <a:extLst>
                <a:ext uri="{FF2B5EF4-FFF2-40B4-BE49-F238E27FC236}">
                  <a16:creationId xmlns:a16="http://schemas.microsoft.com/office/drawing/2014/main" id="{ED921F2D-2751-F448-A33A-30640EDA91A0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3" name="円/楕円 1022">
              <a:extLst>
                <a:ext uri="{FF2B5EF4-FFF2-40B4-BE49-F238E27FC236}">
                  <a16:creationId xmlns:a16="http://schemas.microsoft.com/office/drawing/2014/main" id="{71163196-F11A-D34A-8500-91CC5648CE90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4" name="円/楕円 1023">
              <a:extLst>
                <a:ext uri="{FF2B5EF4-FFF2-40B4-BE49-F238E27FC236}">
                  <a16:creationId xmlns:a16="http://schemas.microsoft.com/office/drawing/2014/main" id="{B5FFB079-733F-DD46-92C6-4054AADCCE3E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5" name="円/楕円 1024">
              <a:extLst>
                <a:ext uri="{FF2B5EF4-FFF2-40B4-BE49-F238E27FC236}">
                  <a16:creationId xmlns:a16="http://schemas.microsoft.com/office/drawing/2014/main" id="{C385A1BF-6B44-9843-9500-BDDDB64A21C6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6" name="円/楕円 1025">
              <a:extLst>
                <a:ext uri="{FF2B5EF4-FFF2-40B4-BE49-F238E27FC236}">
                  <a16:creationId xmlns:a16="http://schemas.microsoft.com/office/drawing/2014/main" id="{175CE060-F446-344F-9849-A4CCF9143156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7" name="円/楕円 1026">
              <a:extLst>
                <a:ext uri="{FF2B5EF4-FFF2-40B4-BE49-F238E27FC236}">
                  <a16:creationId xmlns:a16="http://schemas.microsoft.com/office/drawing/2014/main" id="{B8636860-F262-674A-B56F-9C0E722BF6E0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8" name="円/楕円 1027">
              <a:extLst>
                <a:ext uri="{FF2B5EF4-FFF2-40B4-BE49-F238E27FC236}">
                  <a16:creationId xmlns:a16="http://schemas.microsoft.com/office/drawing/2014/main" id="{EEEBECC0-19C8-A640-B517-DFCD01811C04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9" name="円/楕円 1028">
              <a:extLst>
                <a:ext uri="{FF2B5EF4-FFF2-40B4-BE49-F238E27FC236}">
                  <a16:creationId xmlns:a16="http://schemas.microsoft.com/office/drawing/2014/main" id="{FBCEAA96-AA32-754E-BA2E-3586EBABEAFB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0" name="円/楕円 1029">
              <a:extLst>
                <a:ext uri="{FF2B5EF4-FFF2-40B4-BE49-F238E27FC236}">
                  <a16:creationId xmlns:a16="http://schemas.microsoft.com/office/drawing/2014/main" id="{4B1FF95F-305B-A34E-9CAC-A4B8BFDF14F4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1" name="円/楕円 1030">
              <a:extLst>
                <a:ext uri="{FF2B5EF4-FFF2-40B4-BE49-F238E27FC236}">
                  <a16:creationId xmlns:a16="http://schemas.microsoft.com/office/drawing/2014/main" id="{137E7FA9-2418-1B49-8130-A297A4469CB4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2" name="円/楕円 1031">
              <a:extLst>
                <a:ext uri="{FF2B5EF4-FFF2-40B4-BE49-F238E27FC236}">
                  <a16:creationId xmlns:a16="http://schemas.microsoft.com/office/drawing/2014/main" id="{BC6E303B-26D5-BA48-936B-9B652218C272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3" name="円/楕円 1032">
              <a:extLst>
                <a:ext uri="{FF2B5EF4-FFF2-40B4-BE49-F238E27FC236}">
                  <a16:creationId xmlns:a16="http://schemas.microsoft.com/office/drawing/2014/main" id="{7D489D0F-E76E-2746-A966-6E58FE537CA6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4" name="円/楕円 1033">
              <a:extLst>
                <a:ext uri="{FF2B5EF4-FFF2-40B4-BE49-F238E27FC236}">
                  <a16:creationId xmlns:a16="http://schemas.microsoft.com/office/drawing/2014/main" id="{DD81A21F-3BE2-9F48-AC5B-95B9A6D6A5D2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5" name="円/楕円 1034">
              <a:extLst>
                <a:ext uri="{FF2B5EF4-FFF2-40B4-BE49-F238E27FC236}">
                  <a16:creationId xmlns:a16="http://schemas.microsoft.com/office/drawing/2014/main" id="{BE996F70-1BB4-AD47-814A-92EE94B4C5D3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6" name="円/楕円 1035">
              <a:extLst>
                <a:ext uri="{FF2B5EF4-FFF2-40B4-BE49-F238E27FC236}">
                  <a16:creationId xmlns:a16="http://schemas.microsoft.com/office/drawing/2014/main" id="{4E659911-68A7-1B4F-B6D9-08B25E232E13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7" name="円/楕円 1036">
              <a:extLst>
                <a:ext uri="{FF2B5EF4-FFF2-40B4-BE49-F238E27FC236}">
                  <a16:creationId xmlns:a16="http://schemas.microsoft.com/office/drawing/2014/main" id="{1B95BDA4-1344-4E4C-BCDB-FEC0C9A15B86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8" name="円/楕円 1037">
              <a:extLst>
                <a:ext uri="{FF2B5EF4-FFF2-40B4-BE49-F238E27FC236}">
                  <a16:creationId xmlns:a16="http://schemas.microsoft.com/office/drawing/2014/main" id="{32DEAD55-950A-9046-889F-5073870D34C4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9" name="円/楕円 1038">
              <a:extLst>
                <a:ext uri="{FF2B5EF4-FFF2-40B4-BE49-F238E27FC236}">
                  <a16:creationId xmlns:a16="http://schemas.microsoft.com/office/drawing/2014/main" id="{06845533-BA2D-8041-82B0-42522331C420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0" name="円/楕円 1039">
              <a:extLst>
                <a:ext uri="{FF2B5EF4-FFF2-40B4-BE49-F238E27FC236}">
                  <a16:creationId xmlns:a16="http://schemas.microsoft.com/office/drawing/2014/main" id="{86D41A4E-F0DC-9E41-82A4-0974A8F91A21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1" name="円/楕円 1040">
              <a:extLst>
                <a:ext uri="{FF2B5EF4-FFF2-40B4-BE49-F238E27FC236}">
                  <a16:creationId xmlns:a16="http://schemas.microsoft.com/office/drawing/2014/main" id="{BA757D69-16A0-A14F-BFA0-C77DC662A42D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2" name="円/楕円 1041">
              <a:extLst>
                <a:ext uri="{FF2B5EF4-FFF2-40B4-BE49-F238E27FC236}">
                  <a16:creationId xmlns:a16="http://schemas.microsoft.com/office/drawing/2014/main" id="{7E22D3B3-DDB8-EE46-89FD-1A47DF43D2CF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043" name="グループ化 1042">
            <a:extLst>
              <a:ext uri="{FF2B5EF4-FFF2-40B4-BE49-F238E27FC236}">
                <a16:creationId xmlns:a16="http://schemas.microsoft.com/office/drawing/2014/main" id="{55CAD6AE-EACA-F140-9956-D6632926B5B7}"/>
              </a:ext>
            </a:extLst>
          </p:cNvPr>
          <p:cNvGrpSpPr/>
          <p:nvPr/>
        </p:nvGrpSpPr>
        <p:grpSpPr>
          <a:xfrm>
            <a:off x="3792453" y="4812527"/>
            <a:ext cx="2729398" cy="45719"/>
            <a:chOff x="3792453" y="1615588"/>
            <a:chExt cx="2729398" cy="45719"/>
          </a:xfrm>
        </p:grpSpPr>
        <p:sp>
          <p:nvSpPr>
            <p:cNvPr id="1044" name="円/楕円 1043">
              <a:extLst>
                <a:ext uri="{FF2B5EF4-FFF2-40B4-BE49-F238E27FC236}">
                  <a16:creationId xmlns:a16="http://schemas.microsoft.com/office/drawing/2014/main" id="{F085CBDC-6B72-634D-A678-D5AA1DF211BF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5" name="円/楕円 1044">
              <a:extLst>
                <a:ext uri="{FF2B5EF4-FFF2-40B4-BE49-F238E27FC236}">
                  <a16:creationId xmlns:a16="http://schemas.microsoft.com/office/drawing/2014/main" id="{C93EED38-1718-5146-88E4-90C48C0A18DC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6" name="円/楕円 1045">
              <a:extLst>
                <a:ext uri="{FF2B5EF4-FFF2-40B4-BE49-F238E27FC236}">
                  <a16:creationId xmlns:a16="http://schemas.microsoft.com/office/drawing/2014/main" id="{90CBCA10-DAF4-814F-A3E0-73D06EDC3E77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7" name="円/楕円 1046">
              <a:extLst>
                <a:ext uri="{FF2B5EF4-FFF2-40B4-BE49-F238E27FC236}">
                  <a16:creationId xmlns:a16="http://schemas.microsoft.com/office/drawing/2014/main" id="{3811EA10-292C-9241-A61C-49683AE08CA0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8" name="円/楕円 1047">
              <a:extLst>
                <a:ext uri="{FF2B5EF4-FFF2-40B4-BE49-F238E27FC236}">
                  <a16:creationId xmlns:a16="http://schemas.microsoft.com/office/drawing/2014/main" id="{46F436E2-A289-D948-B5D7-98F5A60CF44C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9" name="円/楕円 1048">
              <a:extLst>
                <a:ext uri="{FF2B5EF4-FFF2-40B4-BE49-F238E27FC236}">
                  <a16:creationId xmlns:a16="http://schemas.microsoft.com/office/drawing/2014/main" id="{A7B5E4D1-36E9-DE48-904A-F37ADB3B5A41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0" name="円/楕円 1049">
              <a:extLst>
                <a:ext uri="{FF2B5EF4-FFF2-40B4-BE49-F238E27FC236}">
                  <a16:creationId xmlns:a16="http://schemas.microsoft.com/office/drawing/2014/main" id="{21BFFFE5-3E7F-DA4D-A288-27C869966947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1" name="円/楕円 1050">
              <a:extLst>
                <a:ext uri="{FF2B5EF4-FFF2-40B4-BE49-F238E27FC236}">
                  <a16:creationId xmlns:a16="http://schemas.microsoft.com/office/drawing/2014/main" id="{CB84D5C9-D52D-6B4F-B249-30A6BFE0D7B9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2" name="円/楕円 1051">
              <a:extLst>
                <a:ext uri="{FF2B5EF4-FFF2-40B4-BE49-F238E27FC236}">
                  <a16:creationId xmlns:a16="http://schemas.microsoft.com/office/drawing/2014/main" id="{1B2D528D-89C1-CE4B-B1EA-10545CDB3415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3" name="円/楕円 1052">
              <a:extLst>
                <a:ext uri="{FF2B5EF4-FFF2-40B4-BE49-F238E27FC236}">
                  <a16:creationId xmlns:a16="http://schemas.microsoft.com/office/drawing/2014/main" id="{45AF92E8-1D64-9E40-94B3-44BFB74F79E1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4" name="円/楕円 1053">
              <a:extLst>
                <a:ext uri="{FF2B5EF4-FFF2-40B4-BE49-F238E27FC236}">
                  <a16:creationId xmlns:a16="http://schemas.microsoft.com/office/drawing/2014/main" id="{ADF22713-8C9B-D643-93C2-757E03C082FC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5" name="円/楕円 1054">
              <a:extLst>
                <a:ext uri="{FF2B5EF4-FFF2-40B4-BE49-F238E27FC236}">
                  <a16:creationId xmlns:a16="http://schemas.microsoft.com/office/drawing/2014/main" id="{7D768695-F077-A44E-9322-3EF98F8E4297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6" name="円/楕円 1055">
              <a:extLst>
                <a:ext uri="{FF2B5EF4-FFF2-40B4-BE49-F238E27FC236}">
                  <a16:creationId xmlns:a16="http://schemas.microsoft.com/office/drawing/2014/main" id="{980C6E71-2245-D444-942B-E220781DE4C6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7" name="円/楕円 1056">
              <a:extLst>
                <a:ext uri="{FF2B5EF4-FFF2-40B4-BE49-F238E27FC236}">
                  <a16:creationId xmlns:a16="http://schemas.microsoft.com/office/drawing/2014/main" id="{28744340-3D34-E940-A70F-1A62D5F8E474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8" name="円/楕円 1057">
              <a:extLst>
                <a:ext uri="{FF2B5EF4-FFF2-40B4-BE49-F238E27FC236}">
                  <a16:creationId xmlns:a16="http://schemas.microsoft.com/office/drawing/2014/main" id="{3BAA0112-9A41-B342-BC71-6DB1E4ABCA12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9" name="円/楕円 1058">
              <a:extLst>
                <a:ext uri="{FF2B5EF4-FFF2-40B4-BE49-F238E27FC236}">
                  <a16:creationId xmlns:a16="http://schemas.microsoft.com/office/drawing/2014/main" id="{5EA4B105-B18C-DE45-99F1-A9B00E65351A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0" name="円/楕円 1059">
              <a:extLst>
                <a:ext uri="{FF2B5EF4-FFF2-40B4-BE49-F238E27FC236}">
                  <a16:creationId xmlns:a16="http://schemas.microsoft.com/office/drawing/2014/main" id="{47035D8F-6009-054F-834B-30A3994EFBED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1" name="円/楕円 1060">
              <a:extLst>
                <a:ext uri="{FF2B5EF4-FFF2-40B4-BE49-F238E27FC236}">
                  <a16:creationId xmlns:a16="http://schemas.microsoft.com/office/drawing/2014/main" id="{C992677F-68D1-FB47-8A75-F25AE42E6D54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2" name="円/楕円 1061">
              <a:extLst>
                <a:ext uri="{FF2B5EF4-FFF2-40B4-BE49-F238E27FC236}">
                  <a16:creationId xmlns:a16="http://schemas.microsoft.com/office/drawing/2014/main" id="{9956ECA3-CC35-8F4F-95C9-EC5D33D8E49A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3" name="円/楕円 1062">
              <a:extLst>
                <a:ext uri="{FF2B5EF4-FFF2-40B4-BE49-F238E27FC236}">
                  <a16:creationId xmlns:a16="http://schemas.microsoft.com/office/drawing/2014/main" id="{F547F9E7-A318-4941-B5C3-6ACD629E4D3E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4" name="円/楕円 1063">
              <a:extLst>
                <a:ext uri="{FF2B5EF4-FFF2-40B4-BE49-F238E27FC236}">
                  <a16:creationId xmlns:a16="http://schemas.microsoft.com/office/drawing/2014/main" id="{EFB334AB-0C89-874B-9732-33E1A20043B6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5" name="円/楕円 1064">
              <a:extLst>
                <a:ext uri="{FF2B5EF4-FFF2-40B4-BE49-F238E27FC236}">
                  <a16:creationId xmlns:a16="http://schemas.microsoft.com/office/drawing/2014/main" id="{1E52233C-AC59-B945-AE54-D43E6AEF332C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6" name="円/楕円 1065">
              <a:extLst>
                <a:ext uri="{FF2B5EF4-FFF2-40B4-BE49-F238E27FC236}">
                  <a16:creationId xmlns:a16="http://schemas.microsoft.com/office/drawing/2014/main" id="{937B03BD-B6D4-ED41-B85A-3D83A07A138E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7" name="円/楕円 1066">
              <a:extLst>
                <a:ext uri="{FF2B5EF4-FFF2-40B4-BE49-F238E27FC236}">
                  <a16:creationId xmlns:a16="http://schemas.microsoft.com/office/drawing/2014/main" id="{6DEC5261-AC65-8A46-ADBD-1D1FB22D73DB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8" name="円/楕円 1067">
              <a:extLst>
                <a:ext uri="{FF2B5EF4-FFF2-40B4-BE49-F238E27FC236}">
                  <a16:creationId xmlns:a16="http://schemas.microsoft.com/office/drawing/2014/main" id="{0D69C2C9-2458-3745-B83A-3E79E138454D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9" name="円/楕円 1068">
              <a:extLst>
                <a:ext uri="{FF2B5EF4-FFF2-40B4-BE49-F238E27FC236}">
                  <a16:creationId xmlns:a16="http://schemas.microsoft.com/office/drawing/2014/main" id="{F312C82D-ECD7-E846-B016-07BD70406778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0" name="円/楕円 1069">
              <a:extLst>
                <a:ext uri="{FF2B5EF4-FFF2-40B4-BE49-F238E27FC236}">
                  <a16:creationId xmlns:a16="http://schemas.microsoft.com/office/drawing/2014/main" id="{802A9933-0663-7348-A76E-C02E4B43533E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1" name="円/楕円 1070">
              <a:extLst>
                <a:ext uri="{FF2B5EF4-FFF2-40B4-BE49-F238E27FC236}">
                  <a16:creationId xmlns:a16="http://schemas.microsoft.com/office/drawing/2014/main" id="{C2E030EB-525F-6D4F-8D95-1C42F9E03941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2" name="円/楕円 1071">
              <a:extLst>
                <a:ext uri="{FF2B5EF4-FFF2-40B4-BE49-F238E27FC236}">
                  <a16:creationId xmlns:a16="http://schemas.microsoft.com/office/drawing/2014/main" id="{C10A7DF5-F41A-5743-A864-2FFB3EBB657E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3" name="円/楕円 1072">
              <a:extLst>
                <a:ext uri="{FF2B5EF4-FFF2-40B4-BE49-F238E27FC236}">
                  <a16:creationId xmlns:a16="http://schemas.microsoft.com/office/drawing/2014/main" id="{9B42019C-50CB-7A4E-A5D8-1D2AAA18678F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074" name="グループ化 1073">
            <a:extLst>
              <a:ext uri="{FF2B5EF4-FFF2-40B4-BE49-F238E27FC236}">
                <a16:creationId xmlns:a16="http://schemas.microsoft.com/office/drawing/2014/main" id="{F0EE716D-BC8A-BF4B-AB9A-161BE196D093}"/>
              </a:ext>
            </a:extLst>
          </p:cNvPr>
          <p:cNvGrpSpPr/>
          <p:nvPr/>
        </p:nvGrpSpPr>
        <p:grpSpPr>
          <a:xfrm>
            <a:off x="3792453" y="4905071"/>
            <a:ext cx="2729398" cy="45719"/>
            <a:chOff x="3792453" y="1615588"/>
            <a:chExt cx="2729398" cy="45719"/>
          </a:xfrm>
        </p:grpSpPr>
        <p:sp>
          <p:nvSpPr>
            <p:cNvPr id="1075" name="円/楕円 1074">
              <a:extLst>
                <a:ext uri="{FF2B5EF4-FFF2-40B4-BE49-F238E27FC236}">
                  <a16:creationId xmlns:a16="http://schemas.microsoft.com/office/drawing/2014/main" id="{2BB5A547-7F04-7743-8DB4-D27C726B1F97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6" name="円/楕円 1075">
              <a:extLst>
                <a:ext uri="{FF2B5EF4-FFF2-40B4-BE49-F238E27FC236}">
                  <a16:creationId xmlns:a16="http://schemas.microsoft.com/office/drawing/2014/main" id="{B99FBC4D-2D9A-AE4C-A9FF-0E032DB15BBD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7" name="円/楕円 1076">
              <a:extLst>
                <a:ext uri="{FF2B5EF4-FFF2-40B4-BE49-F238E27FC236}">
                  <a16:creationId xmlns:a16="http://schemas.microsoft.com/office/drawing/2014/main" id="{2BAFB264-757A-2748-B4C8-12FB3EF031D7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8" name="円/楕円 1077">
              <a:extLst>
                <a:ext uri="{FF2B5EF4-FFF2-40B4-BE49-F238E27FC236}">
                  <a16:creationId xmlns:a16="http://schemas.microsoft.com/office/drawing/2014/main" id="{1ECC95FA-4BCB-8941-8CA4-CF25227ACA0B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9" name="円/楕円 1078">
              <a:extLst>
                <a:ext uri="{FF2B5EF4-FFF2-40B4-BE49-F238E27FC236}">
                  <a16:creationId xmlns:a16="http://schemas.microsoft.com/office/drawing/2014/main" id="{15B26C29-C0E7-704E-85EC-2CA7EA109D0C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0" name="円/楕円 1079">
              <a:extLst>
                <a:ext uri="{FF2B5EF4-FFF2-40B4-BE49-F238E27FC236}">
                  <a16:creationId xmlns:a16="http://schemas.microsoft.com/office/drawing/2014/main" id="{92DA2C50-2AC4-904B-9898-AB144D8DBF3E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1" name="円/楕円 1080">
              <a:extLst>
                <a:ext uri="{FF2B5EF4-FFF2-40B4-BE49-F238E27FC236}">
                  <a16:creationId xmlns:a16="http://schemas.microsoft.com/office/drawing/2014/main" id="{2A286F50-C717-C848-91AE-5CD1318619AE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2" name="円/楕円 1081">
              <a:extLst>
                <a:ext uri="{FF2B5EF4-FFF2-40B4-BE49-F238E27FC236}">
                  <a16:creationId xmlns:a16="http://schemas.microsoft.com/office/drawing/2014/main" id="{1ABAFCD7-1ECB-224C-98CF-418917FA8D98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3" name="円/楕円 1082">
              <a:extLst>
                <a:ext uri="{FF2B5EF4-FFF2-40B4-BE49-F238E27FC236}">
                  <a16:creationId xmlns:a16="http://schemas.microsoft.com/office/drawing/2014/main" id="{C9D01390-2C5C-9043-8149-00D91CFD60AA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4" name="円/楕円 1083">
              <a:extLst>
                <a:ext uri="{FF2B5EF4-FFF2-40B4-BE49-F238E27FC236}">
                  <a16:creationId xmlns:a16="http://schemas.microsoft.com/office/drawing/2014/main" id="{FC5ACDD2-1A6E-1B44-8F02-3DC65D63F210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5" name="円/楕円 1084">
              <a:extLst>
                <a:ext uri="{FF2B5EF4-FFF2-40B4-BE49-F238E27FC236}">
                  <a16:creationId xmlns:a16="http://schemas.microsoft.com/office/drawing/2014/main" id="{53D63301-AF09-6D46-91DE-DDF03B5D030E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6" name="円/楕円 1085">
              <a:extLst>
                <a:ext uri="{FF2B5EF4-FFF2-40B4-BE49-F238E27FC236}">
                  <a16:creationId xmlns:a16="http://schemas.microsoft.com/office/drawing/2014/main" id="{EE70BD5E-6182-4847-875F-3EE71E73B007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7" name="円/楕円 1086">
              <a:extLst>
                <a:ext uri="{FF2B5EF4-FFF2-40B4-BE49-F238E27FC236}">
                  <a16:creationId xmlns:a16="http://schemas.microsoft.com/office/drawing/2014/main" id="{FA64DA34-C01A-8C41-9C82-21F15C36724E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8" name="円/楕円 1087">
              <a:extLst>
                <a:ext uri="{FF2B5EF4-FFF2-40B4-BE49-F238E27FC236}">
                  <a16:creationId xmlns:a16="http://schemas.microsoft.com/office/drawing/2014/main" id="{FF625028-5862-324E-B1D9-ABC6CA8148B2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9" name="円/楕円 1088">
              <a:extLst>
                <a:ext uri="{FF2B5EF4-FFF2-40B4-BE49-F238E27FC236}">
                  <a16:creationId xmlns:a16="http://schemas.microsoft.com/office/drawing/2014/main" id="{CEBEA9F1-DFB6-9549-B66B-C3D9600248B3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0" name="円/楕円 1089">
              <a:extLst>
                <a:ext uri="{FF2B5EF4-FFF2-40B4-BE49-F238E27FC236}">
                  <a16:creationId xmlns:a16="http://schemas.microsoft.com/office/drawing/2014/main" id="{3490EF24-E0E7-E04A-BFAF-5219C0A80CFA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1" name="円/楕円 1090">
              <a:extLst>
                <a:ext uri="{FF2B5EF4-FFF2-40B4-BE49-F238E27FC236}">
                  <a16:creationId xmlns:a16="http://schemas.microsoft.com/office/drawing/2014/main" id="{E33A2293-4301-EC4D-B101-F2AE8B57A421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2" name="円/楕円 1091">
              <a:extLst>
                <a:ext uri="{FF2B5EF4-FFF2-40B4-BE49-F238E27FC236}">
                  <a16:creationId xmlns:a16="http://schemas.microsoft.com/office/drawing/2014/main" id="{365A5665-3927-3C4C-80E2-88E6810A5658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3" name="円/楕円 1092">
              <a:extLst>
                <a:ext uri="{FF2B5EF4-FFF2-40B4-BE49-F238E27FC236}">
                  <a16:creationId xmlns:a16="http://schemas.microsoft.com/office/drawing/2014/main" id="{E1B4F84B-C10C-8C4E-AAE0-CFD352FD5446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4" name="円/楕円 1093">
              <a:extLst>
                <a:ext uri="{FF2B5EF4-FFF2-40B4-BE49-F238E27FC236}">
                  <a16:creationId xmlns:a16="http://schemas.microsoft.com/office/drawing/2014/main" id="{EC17488E-83B0-9B4D-A7E5-498079EE291D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5" name="円/楕円 1094">
              <a:extLst>
                <a:ext uri="{FF2B5EF4-FFF2-40B4-BE49-F238E27FC236}">
                  <a16:creationId xmlns:a16="http://schemas.microsoft.com/office/drawing/2014/main" id="{10160301-D75C-8E4C-8FB4-595C0472196E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6" name="円/楕円 1095">
              <a:extLst>
                <a:ext uri="{FF2B5EF4-FFF2-40B4-BE49-F238E27FC236}">
                  <a16:creationId xmlns:a16="http://schemas.microsoft.com/office/drawing/2014/main" id="{C16562E0-C0C3-514A-BF59-D85B83B91CCE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7" name="円/楕円 1096">
              <a:extLst>
                <a:ext uri="{FF2B5EF4-FFF2-40B4-BE49-F238E27FC236}">
                  <a16:creationId xmlns:a16="http://schemas.microsoft.com/office/drawing/2014/main" id="{7D02EF73-FDEB-E044-8807-E38FB2D007F3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8" name="円/楕円 1097">
              <a:extLst>
                <a:ext uri="{FF2B5EF4-FFF2-40B4-BE49-F238E27FC236}">
                  <a16:creationId xmlns:a16="http://schemas.microsoft.com/office/drawing/2014/main" id="{2C0AAD64-77DB-7F4A-94F9-D0E87976D70B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9" name="円/楕円 1098">
              <a:extLst>
                <a:ext uri="{FF2B5EF4-FFF2-40B4-BE49-F238E27FC236}">
                  <a16:creationId xmlns:a16="http://schemas.microsoft.com/office/drawing/2014/main" id="{F6A8D32D-0FA2-E44E-BAC8-0E11AEC2F3C7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0" name="円/楕円 1099">
              <a:extLst>
                <a:ext uri="{FF2B5EF4-FFF2-40B4-BE49-F238E27FC236}">
                  <a16:creationId xmlns:a16="http://schemas.microsoft.com/office/drawing/2014/main" id="{43891421-4FAE-974C-B546-62E9DEA58805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1" name="円/楕円 1100">
              <a:extLst>
                <a:ext uri="{FF2B5EF4-FFF2-40B4-BE49-F238E27FC236}">
                  <a16:creationId xmlns:a16="http://schemas.microsoft.com/office/drawing/2014/main" id="{D288518B-77AB-F94A-BB37-7E4E2F33B19A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2" name="円/楕円 1101">
              <a:extLst>
                <a:ext uri="{FF2B5EF4-FFF2-40B4-BE49-F238E27FC236}">
                  <a16:creationId xmlns:a16="http://schemas.microsoft.com/office/drawing/2014/main" id="{E4046172-F42A-2F45-995A-90BAB39DD0A1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3" name="円/楕円 1102">
              <a:extLst>
                <a:ext uri="{FF2B5EF4-FFF2-40B4-BE49-F238E27FC236}">
                  <a16:creationId xmlns:a16="http://schemas.microsoft.com/office/drawing/2014/main" id="{3060AA4A-E78B-5349-AC4D-ED548CF2E871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4" name="円/楕円 1103">
              <a:extLst>
                <a:ext uri="{FF2B5EF4-FFF2-40B4-BE49-F238E27FC236}">
                  <a16:creationId xmlns:a16="http://schemas.microsoft.com/office/drawing/2014/main" id="{C5A9E57C-78BC-4E4E-9D76-66CC61408A34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05" name="グループ化 1104">
            <a:extLst>
              <a:ext uri="{FF2B5EF4-FFF2-40B4-BE49-F238E27FC236}">
                <a16:creationId xmlns:a16="http://schemas.microsoft.com/office/drawing/2014/main" id="{E1D8E2D3-783E-6E4A-83F8-6DB87EF0B9BB}"/>
              </a:ext>
            </a:extLst>
          </p:cNvPr>
          <p:cNvGrpSpPr/>
          <p:nvPr/>
        </p:nvGrpSpPr>
        <p:grpSpPr>
          <a:xfrm>
            <a:off x="3792453" y="4997615"/>
            <a:ext cx="2729398" cy="45719"/>
            <a:chOff x="3792453" y="1615588"/>
            <a:chExt cx="2729398" cy="45719"/>
          </a:xfrm>
        </p:grpSpPr>
        <p:sp>
          <p:nvSpPr>
            <p:cNvPr id="1106" name="円/楕円 1105">
              <a:extLst>
                <a:ext uri="{FF2B5EF4-FFF2-40B4-BE49-F238E27FC236}">
                  <a16:creationId xmlns:a16="http://schemas.microsoft.com/office/drawing/2014/main" id="{F6428EFE-504D-0143-B42B-51EA999EF0CA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7" name="円/楕円 1106">
              <a:extLst>
                <a:ext uri="{FF2B5EF4-FFF2-40B4-BE49-F238E27FC236}">
                  <a16:creationId xmlns:a16="http://schemas.microsoft.com/office/drawing/2014/main" id="{D7F89CF6-965D-3049-B620-D534FD97B135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8" name="円/楕円 1107">
              <a:extLst>
                <a:ext uri="{FF2B5EF4-FFF2-40B4-BE49-F238E27FC236}">
                  <a16:creationId xmlns:a16="http://schemas.microsoft.com/office/drawing/2014/main" id="{A82B8B2E-8ADD-6948-995B-00F349458E54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9" name="円/楕円 1108">
              <a:extLst>
                <a:ext uri="{FF2B5EF4-FFF2-40B4-BE49-F238E27FC236}">
                  <a16:creationId xmlns:a16="http://schemas.microsoft.com/office/drawing/2014/main" id="{B351D2E8-6906-B941-9D81-297A355412D9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0" name="円/楕円 1109">
              <a:extLst>
                <a:ext uri="{FF2B5EF4-FFF2-40B4-BE49-F238E27FC236}">
                  <a16:creationId xmlns:a16="http://schemas.microsoft.com/office/drawing/2014/main" id="{E96F73D7-E7F4-5C47-966F-391649521313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1" name="円/楕円 1110">
              <a:extLst>
                <a:ext uri="{FF2B5EF4-FFF2-40B4-BE49-F238E27FC236}">
                  <a16:creationId xmlns:a16="http://schemas.microsoft.com/office/drawing/2014/main" id="{C7426053-06BD-624A-AE53-5387D363D6CB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2" name="円/楕円 1111">
              <a:extLst>
                <a:ext uri="{FF2B5EF4-FFF2-40B4-BE49-F238E27FC236}">
                  <a16:creationId xmlns:a16="http://schemas.microsoft.com/office/drawing/2014/main" id="{C86906B7-8E17-4E4C-A761-6AA6E5132BC5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3" name="円/楕円 1112">
              <a:extLst>
                <a:ext uri="{FF2B5EF4-FFF2-40B4-BE49-F238E27FC236}">
                  <a16:creationId xmlns:a16="http://schemas.microsoft.com/office/drawing/2014/main" id="{E15E9E6D-7D94-0D44-ABA9-AB353C4EF4BA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4" name="円/楕円 1113">
              <a:extLst>
                <a:ext uri="{FF2B5EF4-FFF2-40B4-BE49-F238E27FC236}">
                  <a16:creationId xmlns:a16="http://schemas.microsoft.com/office/drawing/2014/main" id="{E364F585-1B0A-584A-8A7F-CC5AE87FDA31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5" name="円/楕円 1114">
              <a:extLst>
                <a:ext uri="{FF2B5EF4-FFF2-40B4-BE49-F238E27FC236}">
                  <a16:creationId xmlns:a16="http://schemas.microsoft.com/office/drawing/2014/main" id="{55898612-B2F2-EC44-B5D7-25652FC56FAC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6" name="円/楕円 1115">
              <a:extLst>
                <a:ext uri="{FF2B5EF4-FFF2-40B4-BE49-F238E27FC236}">
                  <a16:creationId xmlns:a16="http://schemas.microsoft.com/office/drawing/2014/main" id="{84329137-241A-C047-9713-644E52E826E4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7" name="円/楕円 1116">
              <a:extLst>
                <a:ext uri="{FF2B5EF4-FFF2-40B4-BE49-F238E27FC236}">
                  <a16:creationId xmlns:a16="http://schemas.microsoft.com/office/drawing/2014/main" id="{34BF279E-3E11-134F-843E-97F17C4F2E08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8" name="円/楕円 1117">
              <a:extLst>
                <a:ext uri="{FF2B5EF4-FFF2-40B4-BE49-F238E27FC236}">
                  <a16:creationId xmlns:a16="http://schemas.microsoft.com/office/drawing/2014/main" id="{96DEA27C-B621-354C-8898-5EB59112C075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9" name="円/楕円 1118">
              <a:extLst>
                <a:ext uri="{FF2B5EF4-FFF2-40B4-BE49-F238E27FC236}">
                  <a16:creationId xmlns:a16="http://schemas.microsoft.com/office/drawing/2014/main" id="{2894AFB2-0513-2A40-8053-B111A298A812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0" name="円/楕円 1119">
              <a:extLst>
                <a:ext uri="{FF2B5EF4-FFF2-40B4-BE49-F238E27FC236}">
                  <a16:creationId xmlns:a16="http://schemas.microsoft.com/office/drawing/2014/main" id="{05C0EC58-6562-8B4A-A358-A3C7CD1427B6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1" name="円/楕円 1120">
              <a:extLst>
                <a:ext uri="{FF2B5EF4-FFF2-40B4-BE49-F238E27FC236}">
                  <a16:creationId xmlns:a16="http://schemas.microsoft.com/office/drawing/2014/main" id="{748B50FB-DAE9-A842-AD8C-C69D686D2B57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2" name="円/楕円 1121">
              <a:extLst>
                <a:ext uri="{FF2B5EF4-FFF2-40B4-BE49-F238E27FC236}">
                  <a16:creationId xmlns:a16="http://schemas.microsoft.com/office/drawing/2014/main" id="{2FB1EDC1-4805-AB4D-ADDF-BEDA9B784168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3" name="円/楕円 1122">
              <a:extLst>
                <a:ext uri="{FF2B5EF4-FFF2-40B4-BE49-F238E27FC236}">
                  <a16:creationId xmlns:a16="http://schemas.microsoft.com/office/drawing/2014/main" id="{2B05EA59-AAC0-2D4E-A64F-EEAF63C49152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4" name="円/楕円 1123">
              <a:extLst>
                <a:ext uri="{FF2B5EF4-FFF2-40B4-BE49-F238E27FC236}">
                  <a16:creationId xmlns:a16="http://schemas.microsoft.com/office/drawing/2014/main" id="{DEF8AE81-6D09-B147-AED8-48E70B3D94F2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5" name="円/楕円 1124">
              <a:extLst>
                <a:ext uri="{FF2B5EF4-FFF2-40B4-BE49-F238E27FC236}">
                  <a16:creationId xmlns:a16="http://schemas.microsoft.com/office/drawing/2014/main" id="{0DDA2B91-50C8-F341-9430-A74D7D850552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6" name="円/楕円 1125">
              <a:extLst>
                <a:ext uri="{FF2B5EF4-FFF2-40B4-BE49-F238E27FC236}">
                  <a16:creationId xmlns:a16="http://schemas.microsoft.com/office/drawing/2014/main" id="{93A5522A-2B32-D74F-BAEB-637C6747FF98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7" name="円/楕円 1126">
              <a:extLst>
                <a:ext uri="{FF2B5EF4-FFF2-40B4-BE49-F238E27FC236}">
                  <a16:creationId xmlns:a16="http://schemas.microsoft.com/office/drawing/2014/main" id="{E22C5E89-8DC6-454D-BDA4-4C706A424383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8" name="円/楕円 1127">
              <a:extLst>
                <a:ext uri="{FF2B5EF4-FFF2-40B4-BE49-F238E27FC236}">
                  <a16:creationId xmlns:a16="http://schemas.microsoft.com/office/drawing/2014/main" id="{A69E41B7-A939-0C43-BC7D-160425A8EA65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9" name="円/楕円 1128">
              <a:extLst>
                <a:ext uri="{FF2B5EF4-FFF2-40B4-BE49-F238E27FC236}">
                  <a16:creationId xmlns:a16="http://schemas.microsoft.com/office/drawing/2014/main" id="{6DD37CAF-6F41-7B43-9BA4-6A34C85BB092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30" name="円/楕円 1129">
              <a:extLst>
                <a:ext uri="{FF2B5EF4-FFF2-40B4-BE49-F238E27FC236}">
                  <a16:creationId xmlns:a16="http://schemas.microsoft.com/office/drawing/2014/main" id="{F1A0E6D8-E6D4-0B4A-A832-8CBB5639BE9D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31" name="円/楕円 1130">
              <a:extLst>
                <a:ext uri="{FF2B5EF4-FFF2-40B4-BE49-F238E27FC236}">
                  <a16:creationId xmlns:a16="http://schemas.microsoft.com/office/drawing/2014/main" id="{6E3F3B14-B9C0-7D48-B386-DABCE17C1081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32" name="円/楕円 1131">
              <a:extLst>
                <a:ext uri="{FF2B5EF4-FFF2-40B4-BE49-F238E27FC236}">
                  <a16:creationId xmlns:a16="http://schemas.microsoft.com/office/drawing/2014/main" id="{F5F05C8F-08BB-0346-A747-A37A443B89C1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33" name="円/楕円 1132">
              <a:extLst>
                <a:ext uri="{FF2B5EF4-FFF2-40B4-BE49-F238E27FC236}">
                  <a16:creationId xmlns:a16="http://schemas.microsoft.com/office/drawing/2014/main" id="{DAF4F67D-8887-5F46-A10A-AACC8F04C549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34" name="円/楕円 1133">
              <a:extLst>
                <a:ext uri="{FF2B5EF4-FFF2-40B4-BE49-F238E27FC236}">
                  <a16:creationId xmlns:a16="http://schemas.microsoft.com/office/drawing/2014/main" id="{77FD1468-EE7D-E041-A650-A469BEC67E7B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35" name="円/楕円 1134">
              <a:extLst>
                <a:ext uri="{FF2B5EF4-FFF2-40B4-BE49-F238E27FC236}">
                  <a16:creationId xmlns:a16="http://schemas.microsoft.com/office/drawing/2014/main" id="{EAF55FDE-904E-3444-94CD-7DA50910FBF7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36" name="グループ化 1135">
            <a:extLst>
              <a:ext uri="{FF2B5EF4-FFF2-40B4-BE49-F238E27FC236}">
                <a16:creationId xmlns:a16="http://schemas.microsoft.com/office/drawing/2014/main" id="{78C926C0-3CEF-904F-A537-3B4B6465B8FC}"/>
              </a:ext>
            </a:extLst>
          </p:cNvPr>
          <p:cNvGrpSpPr/>
          <p:nvPr/>
        </p:nvGrpSpPr>
        <p:grpSpPr>
          <a:xfrm>
            <a:off x="3792453" y="5090159"/>
            <a:ext cx="2729398" cy="45719"/>
            <a:chOff x="3792453" y="1615588"/>
            <a:chExt cx="2729398" cy="45719"/>
          </a:xfrm>
        </p:grpSpPr>
        <p:sp>
          <p:nvSpPr>
            <p:cNvPr id="1137" name="円/楕円 1136">
              <a:extLst>
                <a:ext uri="{FF2B5EF4-FFF2-40B4-BE49-F238E27FC236}">
                  <a16:creationId xmlns:a16="http://schemas.microsoft.com/office/drawing/2014/main" id="{DA8CF704-C1DF-8844-858D-36673FE45E3C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38" name="円/楕円 1137">
              <a:extLst>
                <a:ext uri="{FF2B5EF4-FFF2-40B4-BE49-F238E27FC236}">
                  <a16:creationId xmlns:a16="http://schemas.microsoft.com/office/drawing/2014/main" id="{072D0269-1DD7-7B46-9F9E-EA9F29AE9CBF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39" name="円/楕円 1138">
              <a:extLst>
                <a:ext uri="{FF2B5EF4-FFF2-40B4-BE49-F238E27FC236}">
                  <a16:creationId xmlns:a16="http://schemas.microsoft.com/office/drawing/2014/main" id="{A3E19914-D923-9240-BE3D-5159AD708118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0" name="円/楕円 1139">
              <a:extLst>
                <a:ext uri="{FF2B5EF4-FFF2-40B4-BE49-F238E27FC236}">
                  <a16:creationId xmlns:a16="http://schemas.microsoft.com/office/drawing/2014/main" id="{8B4AA574-B3EC-1742-B16A-C0553D1302EA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1" name="円/楕円 1140">
              <a:extLst>
                <a:ext uri="{FF2B5EF4-FFF2-40B4-BE49-F238E27FC236}">
                  <a16:creationId xmlns:a16="http://schemas.microsoft.com/office/drawing/2014/main" id="{F7AF97B0-ED27-EC41-941A-01A52F4F518D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2" name="円/楕円 1141">
              <a:extLst>
                <a:ext uri="{FF2B5EF4-FFF2-40B4-BE49-F238E27FC236}">
                  <a16:creationId xmlns:a16="http://schemas.microsoft.com/office/drawing/2014/main" id="{48728FEF-1054-074C-993D-6B66C85F62D2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3" name="円/楕円 1142">
              <a:extLst>
                <a:ext uri="{FF2B5EF4-FFF2-40B4-BE49-F238E27FC236}">
                  <a16:creationId xmlns:a16="http://schemas.microsoft.com/office/drawing/2014/main" id="{71E524D2-F25B-D549-B267-A83E93EE78ED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4" name="円/楕円 1143">
              <a:extLst>
                <a:ext uri="{FF2B5EF4-FFF2-40B4-BE49-F238E27FC236}">
                  <a16:creationId xmlns:a16="http://schemas.microsoft.com/office/drawing/2014/main" id="{97519C56-2738-3348-A611-B57A61E2CE11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5" name="円/楕円 1144">
              <a:extLst>
                <a:ext uri="{FF2B5EF4-FFF2-40B4-BE49-F238E27FC236}">
                  <a16:creationId xmlns:a16="http://schemas.microsoft.com/office/drawing/2014/main" id="{A1D406D8-3689-984C-8AF1-C5957DE15C0C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6" name="円/楕円 1145">
              <a:extLst>
                <a:ext uri="{FF2B5EF4-FFF2-40B4-BE49-F238E27FC236}">
                  <a16:creationId xmlns:a16="http://schemas.microsoft.com/office/drawing/2014/main" id="{FF8DFAAB-681F-CB44-AD5F-D9568A51CE3D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7" name="円/楕円 1146">
              <a:extLst>
                <a:ext uri="{FF2B5EF4-FFF2-40B4-BE49-F238E27FC236}">
                  <a16:creationId xmlns:a16="http://schemas.microsoft.com/office/drawing/2014/main" id="{A032498F-8719-B74A-B8F9-37442514BF13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8" name="円/楕円 1147">
              <a:extLst>
                <a:ext uri="{FF2B5EF4-FFF2-40B4-BE49-F238E27FC236}">
                  <a16:creationId xmlns:a16="http://schemas.microsoft.com/office/drawing/2014/main" id="{70498A59-18CB-B845-9056-72A19A5F768C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9" name="円/楕円 1148">
              <a:extLst>
                <a:ext uri="{FF2B5EF4-FFF2-40B4-BE49-F238E27FC236}">
                  <a16:creationId xmlns:a16="http://schemas.microsoft.com/office/drawing/2014/main" id="{2634CB72-07F1-D44A-ADD7-246411DB5A9C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0" name="円/楕円 1149">
              <a:extLst>
                <a:ext uri="{FF2B5EF4-FFF2-40B4-BE49-F238E27FC236}">
                  <a16:creationId xmlns:a16="http://schemas.microsoft.com/office/drawing/2014/main" id="{3F5A77C5-D20A-FD42-A59B-D0737582E7B2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1" name="円/楕円 1150">
              <a:extLst>
                <a:ext uri="{FF2B5EF4-FFF2-40B4-BE49-F238E27FC236}">
                  <a16:creationId xmlns:a16="http://schemas.microsoft.com/office/drawing/2014/main" id="{5EC7E50F-85C1-2D44-A79A-07666523337D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2" name="円/楕円 1151">
              <a:extLst>
                <a:ext uri="{FF2B5EF4-FFF2-40B4-BE49-F238E27FC236}">
                  <a16:creationId xmlns:a16="http://schemas.microsoft.com/office/drawing/2014/main" id="{FBF8C135-4035-5A4D-AC4E-8312ACB1D023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3" name="円/楕円 1152">
              <a:extLst>
                <a:ext uri="{FF2B5EF4-FFF2-40B4-BE49-F238E27FC236}">
                  <a16:creationId xmlns:a16="http://schemas.microsoft.com/office/drawing/2014/main" id="{1A9849A6-DA34-234A-B0AA-EA97F123C5DC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4" name="円/楕円 1153">
              <a:extLst>
                <a:ext uri="{FF2B5EF4-FFF2-40B4-BE49-F238E27FC236}">
                  <a16:creationId xmlns:a16="http://schemas.microsoft.com/office/drawing/2014/main" id="{3AA17F80-A9EB-2242-9F2C-CC0C9DB68136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5" name="円/楕円 1154">
              <a:extLst>
                <a:ext uri="{FF2B5EF4-FFF2-40B4-BE49-F238E27FC236}">
                  <a16:creationId xmlns:a16="http://schemas.microsoft.com/office/drawing/2014/main" id="{D3FCE4DD-A0D5-4840-8F89-492E9A506F0F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6" name="円/楕円 1155">
              <a:extLst>
                <a:ext uri="{FF2B5EF4-FFF2-40B4-BE49-F238E27FC236}">
                  <a16:creationId xmlns:a16="http://schemas.microsoft.com/office/drawing/2014/main" id="{958C452C-680C-1749-B0E9-5068F7728FAE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7" name="円/楕円 1156">
              <a:extLst>
                <a:ext uri="{FF2B5EF4-FFF2-40B4-BE49-F238E27FC236}">
                  <a16:creationId xmlns:a16="http://schemas.microsoft.com/office/drawing/2014/main" id="{111A5002-B4F1-F840-95BA-AFEFB66592F9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8" name="円/楕円 1157">
              <a:extLst>
                <a:ext uri="{FF2B5EF4-FFF2-40B4-BE49-F238E27FC236}">
                  <a16:creationId xmlns:a16="http://schemas.microsoft.com/office/drawing/2014/main" id="{A5E169E5-6115-A742-B8C9-83E9CC3C9B33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9" name="円/楕円 1158">
              <a:extLst>
                <a:ext uri="{FF2B5EF4-FFF2-40B4-BE49-F238E27FC236}">
                  <a16:creationId xmlns:a16="http://schemas.microsoft.com/office/drawing/2014/main" id="{9DDB55AC-5535-E24C-9A2E-697D251AB54E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0" name="円/楕円 1159">
              <a:extLst>
                <a:ext uri="{FF2B5EF4-FFF2-40B4-BE49-F238E27FC236}">
                  <a16:creationId xmlns:a16="http://schemas.microsoft.com/office/drawing/2014/main" id="{AD4DEE99-4E0A-5A4B-879A-F79DD5D1977C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1" name="円/楕円 1160">
              <a:extLst>
                <a:ext uri="{FF2B5EF4-FFF2-40B4-BE49-F238E27FC236}">
                  <a16:creationId xmlns:a16="http://schemas.microsoft.com/office/drawing/2014/main" id="{7C591E40-3C8A-2448-BCB3-6101CFB27A61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2" name="円/楕円 1161">
              <a:extLst>
                <a:ext uri="{FF2B5EF4-FFF2-40B4-BE49-F238E27FC236}">
                  <a16:creationId xmlns:a16="http://schemas.microsoft.com/office/drawing/2014/main" id="{FCEC2114-D6F6-834F-99DF-4B149EFC39B9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3" name="円/楕円 1162">
              <a:extLst>
                <a:ext uri="{FF2B5EF4-FFF2-40B4-BE49-F238E27FC236}">
                  <a16:creationId xmlns:a16="http://schemas.microsoft.com/office/drawing/2014/main" id="{43DDDC73-35DB-B942-9CA0-33EC2FEBA98C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4" name="円/楕円 1163">
              <a:extLst>
                <a:ext uri="{FF2B5EF4-FFF2-40B4-BE49-F238E27FC236}">
                  <a16:creationId xmlns:a16="http://schemas.microsoft.com/office/drawing/2014/main" id="{5C15DA53-2094-614F-9359-04914CF87D66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5" name="円/楕円 1164">
              <a:extLst>
                <a:ext uri="{FF2B5EF4-FFF2-40B4-BE49-F238E27FC236}">
                  <a16:creationId xmlns:a16="http://schemas.microsoft.com/office/drawing/2014/main" id="{C263F4E8-E1C9-5149-9672-1D74009C762E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6" name="円/楕円 1165">
              <a:extLst>
                <a:ext uri="{FF2B5EF4-FFF2-40B4-BE49-F238E27FC236}">
                  <a16:creationId xmlns:a16="http://schemas.microsoft.com/office/drawing/2014/main" id="{5B5B6BF0-1414-1C45-9522-A17F3CE39865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67" name="グループ化 1166">
            <a:extLst>
              <a:ext uri="{FF2B5EF4-FFF2-40B4-BE49-F238E27FC236}">
                <a16:creationId xmlns:a16="http://schemas.microsoft.com/office/drawing/2014/main" id="{0BEE6251-B746-0C49-8991-EA0F603D5D8C}"/>
              </a:ext>
            </a:extLst>
          </p:cNvPr>
          <p:cNvGrpSpPr/>
          <p:nvPr/>
        </p:nvGrpSpPr>
        <p:grpSpPr>
          <a:xfrm>
            <a:off x="3792453" y="5182703"/>
            <a:ext cx="2729398" cy="45719"/>
            <a:chOff x="3792453" y="1615588"/>
            <a:chExt cx="2729398" cy="45719"/>
          </a:xfrm>
        </p:grpSpPr>
        <p:sp>
          <p:nvSpPr>
            <p:cNvPr id="1168" name="円/楕円 1167">
              <a:extLst>
                <a:ext uri="{FF2B5EF4-FFF2-40B4-BE49-F238E27FC236}">
                  <a16:creationId xmlns:a16="http://schemas.microsoft.com/office/drawing/2014/main" id="{9D390D10-F9DC-2F49-BAEF-DB3FD65E37CE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9" name="円/楕円 1168">
              <a:extLst>
                <a:ext uri="{FF2B5EF4-FFF2-40B4-BE49-F238E27FC236}">
                  <a16:creationId xmlns:a16="http://schemas.microsoft.com/office/drawing/2014/main" id="{D91CDD6F-6B27-6A47-9645-E2454DB75D5E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0" name="円/楕円 1169">
              <a:extLst>
                <a:ext uri="{FF2B5EF4-FFF2-40B4-BE49-F238E27FC236}">
                  <a16:creationId xmlns:a16="http://schemas.microsoft.com/office/drawing/2014/main" id="{164FC1C2-C03C-F943-9088-D63B8388A178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1" name="円/楕円 1170">
              <a:extLst>
                <a:ext uri="{FF2B5EF4-FFF2-40B4-BE49-F238E27FC236}">
                  <a16:creationId xmlns:a16="http://schemas.microsoft.com/office/drawing/2014/main" id="{39EB01C9-C191-CB45-80C0-5F06C0413F6B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2" name="円/楕円 1171">
              <a:extLst>
                <a:ext uri="{FF2B5EF4-FFF2-40B4-BE49-F238E27FC236}">
                  <a16:creationId xmlns:a16="http://schemas.microsoft.com/office/drawing/2014/main" id="{6038022B-8F3A-D34E-99BF-5467135AF550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3" name="円/楕円 1172">
              <a:extLst>
                <a:ext uri="{FF2B5EF4-FFF2-40B4-BE49-F238E27FC236}">
                  <a16:creationId xmlns:a16="http://schemas.microsoft.com/office/drawing/2014/main" id="{1361150B-83CB-C648-9940-CEB0AE8F2A8F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4" name="円/楕円 1173">
              <a:extLst>
                <a:ext uri="{FF2B5EF4-FFF2-40B4-BE49-F238E27FC236}">
                  <a16:creationId xmlns:a16="http://schemas.microsoft.com/office/drawing/2014/main" id="{4672CF05-CA23-A448-A00A-46FAC27D85A8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5" name="円/楕円 1174">
              <a:extLst>
                <a:ext uri="{FF2B5EF4-FFF2-40B4-BE49-F238E27FC236}">
                  <a16:creationId xmlns:a16="http://schemas.microsoft.com/office/drawing/2014/main" id="{2DA487B2-1C86-1344-A159-AD65CFBCFE1C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6" name="円/楕円 1175">
              <a:extLst>
                <a:ext uri="{FF2B5EF4-FFF2-40B4-BE49-F238E27FC236}">
                  <a16:creationId xmlns:a16="http://schemas.microsoft.com/office/drawing/2014/main" id="{11CEC5B0-7026-3043-86E7-196237208218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7" name="円/楕円 1176">
              <a:extLst>
                <a:ext uri="{FF2B5EF4-FFF2-40B4-BE49-F238E27FC236}">
                  <a16:creationId xmlns:a16="http://schemas.microsoft.com/office/drawing/2014/main" id="{C9AD2AD9-EF33-1B46-834D-B9BCE864B3D9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8" name="円/楕円 1177">
              <a:extLst>
                <a:ext uri="{FF2B5EF4-FFF2-40B4-BE49-F238E27FC236}">
                  <a16:creationId xmlns:a16="http://schemas.microsoft.com/office/drawing/2014/main" id="{41B54415-A671-5948-9C40-5234A306E2B3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9" name="円/楕円 1178">
              <a:extLst>
                <a:ext uri="{FF2B5EF4-FFF2-40B4-BE49-F238E27FC236}">
                  <a16:creationId xmlns:a16="http://schemas.microsoft.com/office/drawing/2014/main" id="{66052E23-C859-C04C-BF51-009082D28210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0" name="円/楕円 1179">
              <a:extLst>
                <a:ext uri="{FF2B5EF4-FFF2-40B4-BE49-F238E27FC236}">
                  <a16:creationId xmlns:a16="http://schemas.microsoft.com/office/drawing/2014/main" id="{96403E1A-F3FC-EE42-85A6-3A4B0BF1265F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1" name="円/楕円 1180">
              <a:extLst>
                <a:ext uri="{FF2B5EF4-FFF2-40B4-BE49-F238E27FC236}">
                  <a16:creationId xmlns:a16="http://schemas.microsoft.com/office/drawing/2014/main" id="{B4166FB2-20C2-0A49-9FE6-465E9BDF45A6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2" name="円/楕円 1181">
              <a:extLst>
                <a:ext uri="{FF2B5EF4-FFF2-40B4-BE49-F238E27FC236}">
                  <a16:creationId xmlns:a16="http://schemas.microsoft.com/office/drawing/2014/main" id="{53D7E81A-AC20-0E4D-B939-1804A5445471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3" name="円/楕円 1182">
              <a:extLst>
                <a:ext uri="{FF2B5EF4-FFF2-40B4-BE49-F238E27FC236}">
                  <a16:creationId xmlns:a16="http://schemas.microsoft.com/office/drawing/2014/main" id="{D578D2AA-0D96-6F4A-916E-B5D609557251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4" name="円/楕円 1183">
              <a:extLst>
                <a:ext uri="{FF2B5EF4-FFF2-40B4-BE49-F238E27FC236}">
                  <a16:creationId xmlns:a16="http://schemas.microsoft.com/office/drawing/2014/main" id="{83F421E9-9495-5B46-886A-D1AA98D8C16C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5" name="円/楕円 1184">
              <a:extLst>
                <a:ext uri="{FF2B5EF4-FFF2-40B4-BE49-F238E27FC236}">
                  <a16:creationId xmlns:a16="http://schemas.microsoft.com/office/drawing/2014/main" id="{03504D57-C0C6-B446-B298-C0A7827BD381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6" name="円/楕円 1185">
              <a:extLst>
                <a:ext uri="{FF2B5EF4-FFF2-40B4-BE49-F238E27FC236}">
                  <a16:creationId xmlns:a16="http://schemas.microsoft.com/office/drawing/2014/main" id="{E14DCB26-532A-ED4A-AB6C-99671857268E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7" name="円/楕円 1186">
              <a:extLst>
                <a:ext uri="{FF2B5EF4-FFF2-40B4-BE49-F238E27FC236}">
                  <a16:creationId xmlns:a16="http://schemas.microsoft.com/office/drawing/2014/main" id="{021A91A0-95FC-634E-8C01-096BD8521B0F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8" name="円/楕円 1187">
              <a:extLst>
                <a:ext uri="{FF2B5EF4-FFF2-40B4-BE49-F238E27FC236}">
                  <a16:creationId xmlns:a16="http://schemas.microsoft.com/office/drawing/2014/main" id="{81925B8B-2C58-0E4B-9789-0DF1A36C816E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9" name="円/楕円 1188">
              <a:extLst>
                <a:ext uri="{FF2B5EF4-FFF2-40B4-BE49-F238E27FC236}">
                  <a16:creationId xmlns:a16="http://schemas.microsoft.com/office/drawing/2014/main" id="{10E0D5CB-4E4A-1E45-93C4-A00B4530C2FF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0" name="円/楕円 1189">
              <a:extLst>
                <a:ext uri="{FF2B5EF4-FFF2-40B4-BE49-F238E27FC236}">
                  <a16:creationId xmlns:a16="http://schemas.microsoft.com/office/drawing/2014/main" id="{62002A50-5002-8C4D-8F41-EFB342653093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1" name="円/楕円 1190">
              <a:extLst>
                <a:ext uri="{FF2B5EF4-FFF2-40B4-BE49-F238E27FC236}">
                  <a16:creationId xmlns:a16="http://schemas.microsoft.com/office/drawing/2014/main" id="{F17999ED-7562-B649-9FC4-6F4B4D2A1651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2" name="円/楕円 1191">
              <a:extLst>
                <a:ext uri="{FF2B5EF4-FFF2-40B4-BE49-F238E27FC236}">
                  <a16:creationId xmlns:a16="http://schemas.microsoft.com/office/drawing/2014/main" id="{254CB6C0-6B29-F745-BCCA-5610F29E265A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3" name="円/楕円 1192">
              <a:extLst>
                <a:ext uri="{FF2B5EF4-FFF2-40B4-BE49-F238E27FC236}">
                  <a16:creationId xmlns:a16="http://schemas.microsoft.com/office/drawing/2014/main" id="{30389DB4-8251-6F43-93BD-653C9042A123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4" name="円/楕円 1193">
              <a:extLst>
                <a:ext uri="{FF2B5EF4-FFF2-40B4-BE49-F238E27FC236}">
                  <a16:creationId xmlns:a16="http://schemas.microsoft.com/office/drawing/2014/main" id="{9CE5ECFC-33DA-F146-AD90-E3792C33F3CB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5" name="円/楕円 1194">
              <a:extLst>
                <a:ext uri="{FF2B5EF4-FFF2-40B4-BE49-F238E27FC236}">
                  <a16:creationId xmlns:a16="http://schemas.microsoft.com/office/drawing/2014/main" id="{6FF8DF59-4567-9147-A8DC-90E7D8E95E7C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6" name="円/楕円 1195">
              <a:extLst>
                <a:ext uri="{FF2B5EF4-FFF2-40B4-BE49-F238E27FC236}">
                  <a16:creationId xmlns:a16="http://schemas.microsoft.com/office/drawing/2014/main" id="{E2AB19A9-57E5-E345-B775-12A0D7A8BDED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7" name="円/楕円 1196">
              <a:extLst>
                <a:ext uri="{FF2B5EF4-FFF2-40B4-BE49-F238E27FC236}">
                  <a16:creationId xmlns:a16="http://schemas.microsoft.com/office/drawing/2014/main" id="{E55B397C-F00E-2E44-A11E-27ABE40CE9E3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98" name="グループ化 1197">
            <a:extLst>
              <a:ext uri="{FF2B5EF4-FFF2-40B4-BE49-F238E27FC236}">
                <a16:creationId xmlns:a16="http://schemas.microsoft.com/office/drawing/2014/main" id="{A41D0E1A-33F0-B548-A285-832525CEA5A4}"/>
              </a:ext>
            </a:extLst>
          </p:cNvPr>
          <p:cNvGrpSpPr/>
          <p:nvPr/>
        </p:nvGrpSpPr>
        <p:grpSpPr>
          <a:xfrm>
            <a:off x="3792453" y="5275247"/>
            <a:ext cx="2729398" cy="45719"/>
            <a:chOff x="3792453" y="1615588"/>
            <a:chExt cx="2729398" cy="45719"/>
          </a:xfrm>
        </p:grpSpPr>
        <p:sp>
          <p:nvSpPr>
            <p:cNvPr id="1199" name="円/楕円 1198">
              <a:extLst>
                <a:ext uri="{FF2B5EF4-FFF2-40B4-BE49-F238E27FC236}">
                  <a16:creationId xmlns:a16="http://schemas.microsoft.com/office/drawing/2014/main" id="{DAA6B630-FC69-694D-BDEE-631540768DF1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0" name="円/楕円 1199">
              <a:extLst>
                <a:ext uri="{FF2B5EF4-FFF2-40B4-BE49-F238E27FC236}">
                  <a16:creationId xmlns:a16="http://schemas.microsoft.com/office/drawing/2014/main" id="{539D48E4-FB3A-DD41-97A4-AE0A2DCA16B6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1" name="円/楕円 1200">
              <a:extLst>
                <a:ext uri="{FF2B5EF4-FFF2-40B4-BE49-F238E27FC236}">
                  <a16:creationId xmlns:a16="http://schemas.microsoft.com/office/drawing/2014/main" id="{234AB252-96AC-1549-A9E4-50294D9F6668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2" name="円/楕円 1201">
              <a:extLst>
                <a:ext uri="{FF2B5EF4-FFF2-40B4-BE49-F238E27FC236}">
                  <a16:creationId xmlns:a16="http://schemas.microsoft.com/office/drawing/2014/main" id="{9D93B5DE-4BCA-8D43-8037-48D7F5A42DBA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3" name="円/楕円 1202">
              <a:extLst>
                <a:ext uri="{FF2B5EF4-FFF2-40B4-BE49-F238E27FC236}">
                  <a16:creationId xmlns:a16="http://schemas.microsoft.com/office/drawing/2014/main" id="{D1EF33AF-18D4-9D47-8606-A3D1866CC6A7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4" name="円/楕円 1203">
              <a:extLst>
                <a:ext uri="{FF2B5EF4-FFF2-40B4-BE49-F238E27FC236}">
                  <a16:creationId xmlns:a16="http://schemas.microsoft.com/office/drawing/2014/main" id="{1B9F3080-A445-5D4B-8FE0-7A0A3C36A309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5" name="円/楕円 1204">
              <a:extLst>
                <a:ext uri="{FF2B5EF4-FFF2-40B4-BE49-F238E27FC236}">
                  <a16:creationId xmlns:a16="http://schemas.microsoft.com/office/drawing/2014/main" id="{608097D5-E43D-8146-B4F3-90945A47FB1A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6" name="円/楕円 1205">
              <a:extLst>
                <a:ext uri="{FF2B5EF4-FFF2-40B4-BE49-F238E27FC236}">
                  <a16:creationId xmlns:a16="http://schemas.microsoft.com/office/drawing/2014/main" id="{4E147AAC-A6A5-9248-A381-3F5AEA481786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7" name="円/楕円 1206">
              <a:extLst>
                <a:ext uri="{FF2B5EF4-FFF2-40B4-BE49-F238E27FC236}">
                  <a16:creationId xmlns:a16="http://schemas.microsoft.com/office/drawing/2014/main" id="{D1427A35-9618-A944-B6D7-22CC9FD68FDE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8" name="円/楕円 1207">
              <a:extLst>
                <a:ext uri="{FF2B5EF4-FFF2-40B4-BE49-F238E27FC236}">
                  <a16:creationId xmlns:a16="http://schemas.microsoft.com/office/drawing/2014/main" id="{B517B1AF-AEC4-2443-8A46-B774F4F07CE3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9" name="円/楕円 1208">
              <a:extLst>
                <a:ext uri="{FF2B5EF4-FFF2-40B4-BE49-F238E27FC236}">
                  <a16:creationId xmlns:a16="http://schemas.microsoft.com/office/drawing/2014/main" id="{1C4706AC-46C3-8648-AE2E-716DB35862D5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0" name="円/楕円 1209">
              <a:extLst>
                <a:ext uri="{FF2B5EF4-FFF2-40B4-BE49-F238E27FC236}">
                  <a16:creationId xmlns:a16="http://schemas.microsoft.com/office/drawing/2014/main" id="{509A9EEB-46D7-7E40-AD37-0573BD51AF11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1" name="円/楕円 1210">
              <a:extLst>
                <a:ext uri="{FF2B5EF4-FFF2-40B4-BE49-F238E27FC236}">
                  <a16:creationId xmlns:a16="http://schemas.microsoft.com/office/drawing/2014/main" id="{A4C3585A-56C9-1647-8F4D-B8B71993B0B0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2" name="円/楕円 1211">
              <a:extLst>
                <a:ext uri="{FF2B5EF4-FFF2-40B4-BE49-F238E27FC236}">
                  <a16:creationId xmlns:a16="http://schemas.microsoft.com/office/drawing/2014/main" id="{7A0217B2-DA76-1048-B13A-DC57329F4221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3" name="円/楕円 1212">
              <a:extLst>
                <a:ext uri="{FF2B5EF4-FFF2-40B4-BE49-F238E27FC236}">
                  <a16:creationId xmlns:a16="http://schemas.microsoft.com/office/drawing/2014/main" id="{494A0A6D-8751-2F45-872D-82F24336D90B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4" name="円/楕円 1213">
              <a:extLst>
                <a:ext uri="{FF2B5EF4-FFF2-40B4-BE49-F238E27FC236}">
                  <a16:creationId xmlns:a16="http://schemas.microsoft.com/office/drawing/2014/main" id="{EE770CEE-1569-6D4F-A3D9-13352709A131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5" name="円/楕円 1214">
              <a:extLst>
                <a:ext uri="{FF2B5EF4-FFF2-40B4-BE49-F238E27FC236}">
                  <a16:creationId xmlns:a16="http://schemas.microsoft.com/office/drawing/2014/main" id="{C3AF9EB7-FFD6-9F4C-A98A-3639625C534D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6" name="円/楕円 1215">
              <a:extLst>
                <a:ext uri="{FF2B5EF4-FFF2-40B4-BE49-F238E27FC236}">
                  <a16:creationId xmlns:a16="http://schemas.microsoft.com/office/drawing/2014/main" id="{591A49AA-34D7-AB4F-8525-90D761291F95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7" name="円/楕円 1216">
              <a:extLst>
                <a:ext uri="{FF2B5EF4-FFF2-40B4-BE49-F238E27FC236}">
                  <a16:creationId xmlns:a16="http://schemas.microsoft.com/office/drawing/2014/main" id="{8C47D401-934C-B946-B100-EE6C1DCD8CFA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8" name="円/楕円 1217">
              <a:extLst>
                <a:ext uri="{FF2B5EF4-FFF2-40B4-BE49-F238E27FC236}">
                  <a16:creationId xmlns:a16="http://schemas.microsoft.com/office/drawing/2014/main" id="{CC23EC4A-3F99-A045-BDC2-77B9F622CC8C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9" name="円/楕円 1218">
              <a:extLst>
                <a:ext uri="{FF2B5EF4-FFF2-40B4-BE49-F238E27FC236}">
                  <a16:creationId xmlns:a16="http://schemas.microsoft.com/office/drawing/2014/main" id="{4B0028A3-4793-EF4F-A953-73B8FDDE352A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0" name="円/楕円 1219">
              <a:extLst>
                <a:ext uri="{FF2B5EF4-FFF2-40B4-BE49-F238E27FC236}">
                  <a16:creationId xmlns:a16="http://schemas.microsoft.com/office/drawing/2014/main" id="{55F220BB-10FF-624C-B9AE-5CE8CF339A0C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1" name="円/楕円 1220">
              <a:extLst>
                <a:ext uri="{FF2B5EF4-FFF2-40B4-BE49-F238E27FC236}">
                  <a16:creationId xmlns:a16="http://schemas.microsoft.com/office/drawing/2014/main" id="{B838E673-C538-0D48-8CF6-9DD0823CBD92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2" name="円/楕円 1221">
              <a:extLst>
                <a:ext uri="{FF2B5EF4-FFF2-40B4-BE49-F238E27FC236}">
                  <a16:creationId xmlns:a16="http://schemas.microsoft.com/office/drawing/2014/main" id="{2E7C7761-2BD0-A64D-9BD5-F463E8844AB2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3" name="円/楕円 1222">
              <a:extLst>
                <a:ext uri="{FF2B5EF4-FFF2-40B4-BE49-F238E27FC236}">
                  <a16:creationId xmlns:a16="http://schemas.microsoft.com/office/drawing/2014/main" id="{260CF7CE-85C0-F144-B181-EA0C670E3AAB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4" name="円/楕円 1223">
              <a:extLst>
                <a:ext uri="{FF2B5EF4-FFF2-40B4-BE49-F238E27FC236}">
                  <a16:creationId xmlns:a16="http://schemas.microsoft.com/office/drawing/2014/main" id="{D96853D5-E1C6-7947-AFBB-CD6BEE7D9ED7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5" name="円/楕円 1224">
              <a:extLst>
                <a:ext uri="{FF2B5EF4-FFF2-40B4-BE49-F238E27FC236}">
                  <a16:creationId xmlns:a16="http://schemas.microsoft.com/office/drawing/2014/main" id="{BEA73077-255E-A34D-9646-7096C8C5FD30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6" name="円/楕円 1225">
              <a:extLst>
                <a:ext uri="{FF2B5EF4-FFF2-40B4-BE49-F238E27FC236}">
                  <a16:creationId xmlns:a16="http://schemas.microsoft.com/office/drawing/2014/main" id="{FAD9FFF5-66DF-634D-B987-4D9FFBCA1FD3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7" name="円/楕円 1226">
              <a:extLst>
                <a:ext uri="{FF2B5EF4-FFF2-40B4-BE49-F238E27FC236}">
                  <a16:creationId xmlns:a16="http://schemas.microsoft.com/office/drawing/2014/main" id="{414BF133-F91E-4F42-8BCF-D47E9881B2D4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8" name="円/楕円 1227">
              <a:extLst>
                <a:ext uri="{FF2B5EF4-FFF2-40B4-BE49-F238E27FC236}">
                  <a16:creationId xmlns:a16="http://schemas.microsoft.com/office/drawing/2014/main" id="{905AB359-4BC5-6948-844E-1CC652EC04C0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229" name="グループ化 1228">
            <a:extLst>
              <a:ext uri="{FF2B5EF4-FFF2-40B4-BE49-F238E27FC236}">
                <a16:creationId xmlns:a16="http://schemas.microsoft.com/office/drawing/2014/main" id="{BC27F521-97E0-AD4B-B4EE-9B2C575CE287}"/>
              </a:ext>
            </a:extLst>
          </p:cNvPr>
          <p:cNvGrpSpPr/>
          <p:nvPr/>
        </p:nvGrpSpPr>
        <p:grpSpPr>
          <a:xfrm>
            <a:off x="3792453" y="5367807"/>
            <a:ext cx="2729398" cy="45719"/>
            <a:chOff x="3792453" y="1615588"/>
            <a:chExt cx="2729398" cy="45719"/>
          </a:xfrm>
        </p:grpSpPr>
        <p:sp>
          <p:nvSpPr>
            <p:cNvPr id="1230" name="円/楕円 1229">
              <a:extLst>
                <a:ext uri="{FF2B5EF4-FFF2-40B4-BE49-F238E27FC236}">
                  <a16:creationId xmlns:a16="http://schemas.microsoft.com/office/drawing/2014/main" id="{CAC6CD1F-7E37-B248-9A3C-5DD4B6ACAC62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1" name="円/楕円 1230">
              <a:extLst>
                <a:ext uri="{FF2B5EF4-FFF2-40B4-BE49-F238E27FC236}">
                  <a16:creationId xmlns:a16="http://schemas.microsoft.com/office/drawing/2014/main" id="{67E85072-953B-2B4E-995D-BE98DECA2284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2" name="円/楕円 1231">
              <a:extLst>
                <a:ext uri="{FF2B5EF4-FFF2-40B4-BE49-F238E27FC236}">
                  <a16:creationId xmlns:a16="http://schemas.microsoft.com/office/drawing/2014/main" id="{3656ACB9-4571-014E-9BE9-FA7683C25661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3" name="円/楕円 1232">
              <a:extLst>
                <a:ext uri="{FF2B5EF4-FFF2-40B4-BE49-F238E27FC236}">
                  <a16:creationId xmlns:a16="http://schemas.microsoft.com/office/drawing/2014/main" id="{CC41C698-0CB4-DF48-A168-AA3461FDA0B0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4" name="円/楕円 1233">
              <a:extLst>
                <a:ext uri="{FF2B5EF4-FFF2-40B4-BE49-F238E27FC236}">
                  <a16:creationId xmlns:a16="http://schemas.microsoft.com/office/drawing/2014/main" id="{9E212025-FDE2-1A4C-9747-023B6DD8964C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5" name="円/楕円 1234">
              <a:extLst>
                <a:ext uri="{FF2B5EF4-FFF2-40B4-BE49-F238E27FC236}">
                  <a16:creationId xmlns:a16="http://schemas.microsoft.com/office/drawing/2014/main" id="{D652AD9E-2869-774C-8B60-44146AC0765F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6" name="円/楕円 1235">
              <a:extLst>
                <a:ext uri="{FF2B5EF4-FFF2-40B4-BE49-F238E27FC236}">
                  <a16:creationId xmlns:a16="http://schemas.microsoft.com/office/drawing/2014/main" id="{0D8B961F-2C4E-EA4C-B380-AD8F5DE38BCC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7" name="円/楕円 1236">
              <a:extLst>
                <a:ext uri="{FF2B5EF4-FFF2-40B4-BE49-F238E27FC236}">
                  <a16:creationId xmlns:a16="http://schemas.microsoft.com/office/drawing/2014/main" id="{746D0C6F-8CE4-FD45-9542-CD00DB193E61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8" name="円/楕円 1237">
              <a:extLst>
                <a:ext uri="{FF2B5EF4-FFF2-40B4-BE49-F238E27FC236}">
                  <a16:creationId xmlns:a16="http://schemas.microsoft.com/office/drawing/2014/main" id="{68209CA8-219B-5D45-B73D-E91CF808EDCC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9" name="円/楕円 1238">
              <a:extLst>
                <a:ext uri="{FF2B5EF4-FFF2-40B4-BE49-F238E27FC236}">
                  <a16:creationId xmlns:a16="http://schemas.microsoft.com/office/drawing/2014/main" id="{FE58ACB2-0146-EC49-913B-50A0C1C92938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0" name="円/楕円 1239">
              <a:extLst>
                <a:ext uri="{FF2B5EF4-FFF2-40B4-BE49-F238E27FC236}">
                  <a16:creationId xmlns:a16="http://schemas.microsoft.com/office/drawing/2014/main" id="{BFD5762C-B0B3-5249-BDDD-A765651B02D3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1" name="円/楕円 1240">
              <a:extLst>
                <a:ext uri="{FF2B5EF4-FFF2-40B4-BE49-F238E27FC236}">
                  <a16:creationId xmlns:a16="http://schemas.microsoft.com/office/drawing/2014/main" id="{5FE91A12-5C9A-B04C-9D34-DE003A44CA2A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2" name="円/楕円 1241">
              <a:extLst>
                <a:ext uri="{FF2B5EF4-FFF2-40B4-BE49-F238E27FC236}">
                  <a16:creationId xmlns:a16="http://schemas.microsoft.com/office/drawing/2014/main" id="{6DA91C5C-2FB1-D649-8F19-5B23AD645FBA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3" name="円/楕円 1242">
              <a:extLst>
                <a:ext uri="{FF2B5EF4-FFF2-40B4-BE49-F238E27FC236}">
                  <a16:creationId xmlns:a16="http://schemas.microsoft.com/office/drawing/2014/main" id="{71606965-F415-FB49-95DF-D5B80F4E20F0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4" name="円/楕円 1243">
              <a:extLst>
                <a:ext uri="{FF2B5EF4-FFF2-40B4-BE49-F238E27FC236}">
                  <a16:creationId xmlns:a16="http://schemas.microsoft.com/office/drawing/2014/main" id="{0BF6B756-6165-8048-AF47-DC8D4A1A18CA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5" name="円/楕円 1244">
              <a:extLst>
                <a:ext uri="{FF2B5EF4-FFF2-40B4-BE49-F238E27FC236}">
                  <a16:creationId xmlns:a16="http://schemas.microsoft.com/office/drawing/2014/main" id="{494B68CC-9B6F-2240-B64A-5BEE0B8C40CB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6" name="円/楕円 1245">
              <a:extLst>
                <a:ext uri="{FF2B5EF4-FFF2-40B4-BE49-F238E27FC236}">
                  <a16:creationId xmlns:a16="http://schemas.microsoft.com/office/drawing/2014/main" id="{8B835541-5E2D-6341-BCCB-5E5077AFA671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7" name="円/楕円 1246">
              <a:extLst>
                <a:ext uri="{FF2B5EF4-FFF2-40B4-BE49-F238E27FC236}">
                  <a16:creationId xmlns:a16="http://schemas.microsoft.com/office/drawing/2014/main" id="{840D2EE1-3437-4248-9221-7314C8085DE1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8" name="円/楕円 1247">
              <a:extLst>
                <a:ext uri="{FF2B5EF4-FFF2-40B4-BE49-F238E27FC236}">
                  <a16:creationId xmlns:a16="http://schemas.microsoft.com/office/drawing/2014/main" id="{F0A4242F-45CA-2044-BB50-DB95EF51735A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9" name="円/楕円 1248">
              <a:extLst>
                <a:ext uri="{FF2B5EF4-FFF2-40B4-BE49-F238E27FC236}">
                  <a16:creationId xmlns:a16="http://schemas.microsoft.com/office/drawing/2014/main" id="{2D821955-695D-794C-886D-5DEEA3305B78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0" name="円/楕円 1249">
              <a:extLst>
                <a:ext uri="{FF2B5EF4-FFF2-40B4-BE49-F238E27FC236}">
                  <a16:creationId xmlns:a16="http://schemas.microsoft.com/office/drawing/2014/main" id="{427B63C2-504A-1343-9229-D881F42EC088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1" name="円/楕円 1250">
              <a:extLst>
                <a:ext uri="{FF2B5EF4-FFF2-40B4-BE49-F238E27FC236}">
                  <a16:creationId xmlns:a16="http://schemas.microsoft.com/office/drawing/2014/main" id="{CE62A286-682C-B146-9230-AA790E502514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2" name="円/楕円 1251">
              <a:extLst>
                <a:ext uri="{FF2B5EF4-FFF2-40B4-BE49-F238E27FC236}">
                  <a16:creationId xmlns:a16="http://schemas.microsoft.com/office/drawing/2014/main" id="{238F7787-6DD3-AD44-81B0-FF7C260AB186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3" name="円/楕円 1252">
              <a:extLst>
                <a:ext uri="{FF2B5EF4-FFF2-40B4-BE49-F238E27FC236}">
                  <a16:creationId xmlns:a16="http://schemas.microsoft.com/office/drawing/2014/main" id="{2D303C8B-E237-EA4F-9181-EDE38127B253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4" name="円/楕円 1253">
              <a:extLst>
                <a:ext uri="{FF2B5EF4-FFF2-40B4-BE49-F238E27FC236}">
                  <a16:creationId xmlns:a16="http://schemas.microsoft.com/office/drawing/2014/main" id="{B2B5AADC-A0DE-984A-A35F-9CC3081EF11D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5" name="円/楕円 1254">
              <a:extLst>
                <a:ext uri="{FF2B5EF4-FFF2-40B4-BE49-F238E27FC236}">
                  <a16:creationId xmlns:a16="http://schemas.microsoft.com/office/drawing/2014/main" id="{2733ECE4-A082-3747-970A-47D61D4E77F8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6" name="円/楕円 1255">
              <a:extLst>
                <a:ext uri="{FF2B5EF4-FFF2-40B4-BE49-F238E27FC236}">
                  <a16:creationId xmlns:a16="http://schemas.microsoft.com/office/drawing/2014/main" id="{BD922EA1-1AA6-714F-AA0D-6F8F56FACFAC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7" name="円/楕円 1256">
              <a:extLst>
                <a:ext uri="{FF2B5EF4-FFF2-40B4-BE49-F238E27FC236}">
                  <a16:creationId xmlns:a16="http://schemas.microsoft.com/office/drawing/2014/main" id="{34D12825-037B-9045-BEB6-496B0F0EF5C9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8" name="円/楕円 1257">
              <a:extLst>
                <a:ext uri="{FF2B5EF4-FFF2-40B4-BE49-F238E27FC236}">
                  <a16:creationId xmlns:a16="http://schemas.microsoft.com/office/drawing/2014/main" id="{30B484F3-7832-254E-B8EB-D69E253A7E63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9" name="円/楕円 1258">
              <a:extLst>
                <a:ext uri="{FF2B5EF4-FFF2-40B4-BE49-F238E27FC236}">
                  <a16:creationId xmlns:a16="http://schemas.microsoft.com/office/drawing/2014/main" id="{84A45A3F-E7CE-1B4D-90A1-98C758A02A5E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7AC8151B-20CD-0BB1-9607-2793D01E2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2973602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163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904D74-FA8D-7243-8AB0-B9FA7EAE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7D318C2-A740-3D4A-9E05-546627D63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39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20F65C-0035-144F-BBAE-CAB1518D7B2F}"/>
              </a:ext>
            </a:extLst>
          </p:cNvPr>
          <p:cNvSpPr txBox="1"/>
          <p:nvPr/>
        </p:nvSpPr>
        <p:spPr>
          <a:xfrm>
            <a:off x="441285" y="5589032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ja-JP" altLang="en-US"/>
              <a:t>リアルに存在・写真ではない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04ED88-8A33-0642-812A-1169C422782C}"/>
              </a:ext>
            </a:extLst>
          </p:cNvPr>
          <p:cNvSpPr txBox="1"/>
          <p:nvPr/>
        </p:nvSpPr>
        <p:spPr>
          <a:xfrm>
            <a:off x="4720802" y="57275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標本化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76A4894-CD19-2F4F-B8AC-2B0250646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076" y="1746913"/>
            <a:ext cx="2799602" cy="3699028"/>
          </a:xfrm>
          <a:prstGeom prst="rect">
            <a:avLst/>
          </a:prstGeom>
          <a:ln>
            <a:noFill/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9A982A6-7A38-ED42-ABFF-647CB7BBB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806" y="1720155"/>
            <a:ext cx="2796943" cy="3718478"/>
          </a:xfrm>
          <a:prstGeom prst="rect">
            <a:avLst/>
          </a:prstGeom>
        </p:spPr>
      </p:pic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17510EF-285F-D642-2124-55551DE62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679574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164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904D74-FA8D-7243-8AB0-B9FA7EAE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7D318C2-A740-3D4A-9E05-546627D63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39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20F65C-0035-144F-BBAE-CAB1518D7B2F}"/>
              </a:ext>
            </a:extLst>
          </p:cNvPr>
          <p:cNvSpPr txBox="1"/>
          <p:nvPr/>
        </p:nvSpPr>
        <p:spPr>
          <a:xfrm>
            <a:off x="441285" y="5589032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ja-JP" altLang="en-US"/>
              <a:t>リアルに存在・写真ではない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04ED88-8A33-0642-812A-1169C422782C}"/>
              </a:ext>
            </a:extLst>
          </p:cNvPr>
          <p:cNvSpPr txBox="1"/>
          <p:nvPr/>
        </p:nvSpPr>
        <p:spPr>
          <a:xfrm>
            <a:off x="4720802" y="57275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標本化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76A4894-CD19-2F4F-B8AC-2B0250646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076" y="1746913"/>
            <a:ext cx="2799602" cy="3699028"/>
          </a:xfrm>
          <a:prstGeom prst="rect">
            <a:avLst/>
          </a:prstGeom>
          <a:ln>
            <a:noFill/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9A982A6-7A38-ED42-ABFF-647CB7BBB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806" y="1720155"/>
            <a:ext cx="2796943" cy="3718478"/>
          </a:xfrm>
          <a:prstGeom prst="rect">
            <a:avLst/>
          </a:prstGeom>
        </p:spPr>
      </p:pic>
      <p:pic>
        <p:nvPicPr>
          <p:cNvPr id="2" name="図 1" descr="ネクタイを締めた少年&#10;&#10;自動的に生成された説明">
            <a:extLst>
              <a:ext uri="{FF2B5EF4-FFF2-40B4-BE49-F238E27FC236}">
                <a16:creationId xmlns:a16="http://schemas.microsoft.com/office/drawing/2014/main" id="{B3B1E91C-CD02-FAD5-50C1-0AE91C73B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429" y="1417894"/>
            <a:ext cx="1955192" cy="295459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6F284FB-7910-7584-AC5B-992BD4A4C2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04" t="6386" b="8772"/>
          <a:stretch/>
        </p:blipFill>
        <p:spPr>
          <a:xfrm>
            <a:off x="9732918" y="2911579"/>
            <a:ext cx="4375356" cy="27657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D3087CA-DEE7-F132-5734-4772A089E9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8072"/>
          <a:stretch/>
        </p:blipFill>
        <p:spPr>
          <a:xfrm>
            <a:off x="7194898" y="3357533"/>
            <a:ext cx="1947756" cy="26130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1070119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標本化</a:t>
            </a:r>
            <a:endParaRPr lang="en-US" altLang="ja-JP" dirty="0"/>
          </a:p>
          <a:p>
            <a:pPr lvl="1"/>
            <a:r>
              <a:rPr lang="ja-JP" altLang="en-US"/>
              <a:t>画素（ピクセル）に分割し色の濃淡を読み取る</a:t>
            </a:r>
            <a:endParaRPr lang="en-US" altLang="ja-JP" dirty="0"/>
          </a:p>
          <a:p>
            <a:r>
              <a:rPr lang="ja-JP" altLang="en-US"/>
              <a:t>量子化</a:t>
            </a:r>
            <a:endParaRPr lang="en-US" altLang="ja-JP" dirty="0"/>
          </a:p>
          <a:p>
            <a:pPr lvl="1"/>
            <a:r>
              <a:rPr lang="ja-JP" altLang="en-US"/>
              <a:t>色の濃淡を数値に変換</a:t>
            </a:r>
            <a:endParaRPr lang="en-US" altLang="ja-JP" dirty="0"/>
          </a:p>
          <a:p>
            <a:r>
              <a:rPr lang="ja-JP" altLang="en-US"/>
              <a:t>符号化</a:t>
            </a:r>
            <a:endParaRPr lang="en-US" altLang="ja-JP" dirty="0"/>
          </a:p>
          <a:p>
            <a:pPr lvl="1"/>
            <a:r>
              <a:rPr lang="ja-JP" altLang="en-US"/>
              <a:t>量子化した数値を</a:t>
            </a:r>
            <a:r>
              <a:rPr lang="en-US" altLang="ja-JP" dirty="0"/>
              <a:t>2</a:t>
            </a:r>
            <a:r>
              <a:rPr lang="ja-JP" altLang="en-US"/>
              <a:t>進法に変換</a:t>
            </a:r>
            <a:endParaRPr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画像のディジタル表現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4982147-CCA3-0141-8182-043B91A92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165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530741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166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904D74-FA8D-7243-8AB0-B9FA7EAE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D7A9CF-3AC9-8844-870E-CAC24A82285E}"/>
              </a:ext>
            </a:extLst>
          </p:cNvPr>
          <p:cNvSpPr txBox="1"/>
          <p:nvPr/>
        </p:nvSpPr>
        <p:spPr>
          <a:xfrm>
            <a:off x="441285" y="5589032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ja-JP" altLang="en-US"/>
              <a:t>リアルに存在・写真ではない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5461023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57D318C2-A740-3D4A-9E05-546627D63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39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167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904D74-FA8D-7243-8AB0-B9FA7EAE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20F65C-0035-144F-BBAE-CAB1518D7B2F}"/>
              </a:ext>
            </a:extLst>
          </p:cNvPr>
          <p:cNvSpPr txBox="1"/>
          <p:nvPr/>
        </p:nvSpPr>
        <p:spPr>
          <a:xfrm>
            <a:off x="441285" y="5589032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ja-JP" altLang="en-US"/>
              <a:t>リアルに存在・写真ではない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04ED88-8A33-0642-812A-1169C422782C}"/>
              </a:ext>
            </a:extLst>
          </p:cNvPr>
          <p:cNvSpPr txBox="1"/>
          <p:nvPr/>
        </p:nvSpPr>
        <p:spPr>
          <a:xfrm>
            <a:off x="4720802" y="57275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標本化</a:t>
            </a:r>
          </a:p>
        </p:txBody>
      </p:sp>
      <p:sp>
        <p:nvSpPr>
          <p:cNvPr id="15" name="コンテンツ プレースホルダー 11">
            <a:extLst>
              <a:ext uri="{FF2B5EF4-FFF2-40B4-BE49-F238E27FC236}">
                <a16:creationId xmlns:a16="http://schemas.microsoft.com/office/drawing/2014/main" id="{14FE28CB-2CB1-6049-ABFF-51694BC10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103" y="1245517"/>
            <a:ext cx="11993336" cy="5134655"/>
          </a:xfrm>
        </p:spPr>
        <p:txBody>
          <a:bodyPr/>
          <a:lstStyle/>
          <a:p>
            <a:r>
              <a:rPr lang="ja-JP" altLang="en-US" sz="1800"/>
              <a:t>標本化</a:t>
            </a:r>
            <a:endParaRPr lang="en-US" altLang="ja-JP" sz="1800" dirty="0"/>
          </a:p>
          <a:p>
            <a:pPr marL="492125" lvl="1" indent="-133350">
              <a:buFont typeface="Arial" panose="020B0604020202020204" pitchFamily="34" charset="0"/>
              <a:buChar char="•"/>
            </a:pPr>
            <a:r>
              <a:rPr lang="ja-JP" altLang="en-US" sz="1600"/>
              <a:t>画素（ピクセル）に分割し色の濃淡を読み取る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139032689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57D318C2-A740-3D4A-9E05-546627D63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39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9A982A6-7A38-ED42-ABFF-647CB7BBB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806" y="1720155"/>
            <a:ext cx="2796943" cy="371847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168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904D74-FA8D-7243-8AB0-B9FA7EAE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20F65C-0035-144F-BBAE-CAB1518D7B2F}"/>
              </a:ext>
            </a:extLst>
          </p:cNvPr>
          <p:cNvSpPr txBox="1"/>
          <p:nvPr/>
        </p:nvSpPr>
        <p:spPr>
          <a:xfrm>
            <a:off x="441285" y="5589032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ja-JP" altLang="en-US"/>
              <a:t>リアルに存在・写真ではない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04ED88-8A33-0642-812A-1169C422782C}"/>
              </a:ext>
            </a:extLst>
          </p:cNvPr>
          <p:cNvSpPr txBox="1"/>
          <p:nvPr/>
        </p:nvSpPr>
        <p:spPr>
          <a:xfrm>
            <a:off x="4720802" y="57275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標本化</a:t>
            </a:r>
          </a:p>
        </p:txBody>
      </p:sp>
      <p:sp>
        <p:nvSpPr>
          <p:cNvPr id="15" name="コンテンツ プレースホルダー 11">
            <a:extLst>
              <a:ext uri="{FF2B5EF4-FFF2-40B4-BE49-F238E27FC236}">
                <a16:creationId xmlns:a16="http://schemas.microsoft.com/office/drawing/2014/main" id="{14FE28CB-2CB1-6049-ABFF-51694BC10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103" y="1245517"/>
            <a:ext cx="11993336" cy="5134655"/>
          </a:xfrm>
        </p:spPr>
        <p:txBody>
          <a:bodyPr/>
          <a:lstStyle/>
          <a:p>
            <a:r>
              <a:rPr lang="ja-JP" altLang="en-US" sz="1800"/>
              <a:t>標本化</a:t>
            </a:r>
            <a:endParaRPr lang="en-US" altLang="ja-JP" sz="1800" dirty="0"/>
          </a:p>
          <a:p>
            <a:pPr marL="492125" lvl="1" indent="-133350">
              <a:buFont typeface="Arial" panose="020B0604020202020204" pitchFamily="34" charset="0"/>
              <a:buChar char="•"/>
            </a:pPr>
            <a:r>
              <a:rPr lang="ja-JP" altLang="en-US" sz="1600"/>
              <a:t>画素（ピクセル）に分割し色の濃淡を読み取る</a:t>
            </a:r>
            <a:endParaRPr lang="en-US" altLang="ja-JP" sz="1600" dirty="0"/>
          </a:p>
        </p:txBody>
      </p:sp>
    </p:spTree>
    <p:extLst>
      <p:ext uri="{BB962C8B-B14F-4D97-AF65-F5344CB8AC3E}">
        <p14:creationId xmlns:p14="http://schemas.microsoft.com/office/powerpoint/2010/main" val="28541175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57D318C2-A740-3D4A-9E05-546627D63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39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9A982A6-7A38-ED42-ABFF-647CB7BBB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806" y="1720155"/>
            <a:ext cx="2796943" cy="371847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169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904D74-FA8D-7243-8AB0-B9FA7EAE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20F65C-0035-144F-BBAE-CAB1518D7B2F}"/>
              </a:ext>
            </a:extLst>
          </p:cNvPr>
          <p:cNvSpPr txBox="1"/>
          <p:nvPr/>
        </p:nvSpPr>
        <p:spPr>
          <a:xfrm>
            <a:off x="441285" y="5589032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ja-JP" altLang="en-US"/>
              <a:t>リアルに存在・写真ではない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04ED88-8A33-0642-812A-1169C422782C}"/>
              </a:ext>
            </a:extLst>
          </p:cNvPr>
          <p:cNvSpPr txBox="1"/>
          <p:nvPr/>
        </p:nvSpPr>
        <p:spPr>
          <a:xfrm>
            <a:off x="4720802" y="57275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標本化</a:t>
            </a:r>
          </a:p>
        </p:txBody>
      </p:sp>
      <p:sp>
        <p:nvSpPr>
          <p:cNvPr id="15" name="コンテンツ プレースホルダー 11">
            <a:extLst>
              <a:ext uri="{FF2B5EF4-FFF2-40B4-BE49-F238E27FC236}">
                <a16:creationId xmlns:a16="http://schemas.microsoft.com/office/drawing/2014/main" id="{14FE28CB-2CB1-6049-ABFF-51694BC10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103" y="1245517"/>
            <a:ext cx="11993336" cy="5134655"/>
          </a:xfrm>
        </p:spPr>
        <p:txBody>
          <a:bodyPr/>
          <a:lstStyle/>
          <a:p>
            <a:r>
              <a:rPr lang="ja-JP" altLang="en-US" sz="1800"/>
              <a:t>標本化</a:t>
            </a:r>
            <a:endParaRPr lang="en-US" altLang="ja-JP" sz="1800" dirty="0"/>
          </a:p>
          <a:p>
            <a:pPr marL="492125" lvl="1" indent="-133350">
              <a:buFont typeface="Arial" panose="020B0604020202020204" pitchFamily="34" charset="0"/>
              <a:buChar char="•"/>
            </a:pPr>
            <a:r>
              <a:rPr lang="ja-JP" altLang="en-US" sz="1600"/>
              <a:t>画素（ピクセル）に分割し色の濃淡を読み取る</a:t>
            </a:r>
            <a:endParaRPr lang="en-US" altLang="ja-JP" sz="16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139092C-D4D0-3F4E-866E-62C133D45EF0}"/>
              </a:ext>
            </a:extLst>
          </p:cNvPr>
          <p:cNvGrpSpPr/>
          <p:nvPr/>
        </p:nvGrpSpPr>
        <p:grpSpPr>
          <a:xfrm>
            <a:off x="3792453" y="1758575"/>
            <a:ext cx="2729398" cy="45719"/>
            <a:chOff x="3792453" y="1615588"/>
            <a:chExt cx="2729398" cy="45719"/>
          </a:xfrm>
        </p:grpSpPr>
        <p:sp>
          <p:nvSpPr>
            <p:cNvPr id="2" name="円/楕円 1">
              <a:extLst>
                <a:ext uri="{FF2B5EF4-FFF2-40B4-BE49-F238E27FC236}">
                  <a16:creationId xmlns:a16="http://schemas.microsoft.com/office/drawing/2014/main" id="{09ADC936-3318-3949-8F11-6E41F1EEC13B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円/楕円 10">
              <a:extLst>
                <a:ext uri="{FF2B5EF4-FFF2-40B4-BE49-F238E27FC236}">
                  <a16:creationId xmlns:a16="http://schemas.microsoft.com/office/drawing/2014/main" id="{D0446B64-CCCF-5C42-B0D8-989E368F23F8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円/楕円 15">
              <a:extLst>
                <a:ext uri="{FF2B5EF4-FFF2-40B4-BE49-F238E27FC236}">
                  <a16:creationId xmlns:a16="http://schemas.microsoft.com/office/drawing/2014/main" id="{50C0994D-0AF7-F145-B2CD-3D67786DC2AF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円/楕円 16">
              <a:extLst>
                <a:ext uri="{FF2B5EF4-FFF2-40B4-BE49-F238E27FC236}">
                  <a16:creationId xmlns:a16="http://schemas.microsoft.com/office/drawing/2014/main" id="{E50020F4-DBB3-5C4A-A83F-3AEC6CBAC168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円/楕円 22">
              <a:extLst>
                <a:ext uri="{FF2B5EF4-FFF2-40B4-BE49-F238E27FC236}">
                  <a16:creationId xmlns:a16="http://schemas.microsoft.com/office/drawing/2014/main" id="{F726D74A-7AAF-4745-B69A-BF1611EBA22A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円/楕円 23">
              <a:extLst>
                <a:ext uri="{FF2B5EF4-FFF2-40B4-BE49-F238E27FC236}">
                  <a16:creationId xmlns:a16="http://schemas.microsoft.com/office/drawing/2014/main" id="{F1B059E2-BF73-BA4C-8A14-04E1247A9F43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円/楕円 24">
              <a:extLst>
                <a:ext uri="{FF2B5EF4-FFF2-40B4-BE49-F238E27FC236}">
                  <a16:creationId xmlns:a16="http://schemas.microsoft.com/office/drawing/2014/main" id="{857B3ACA-A622-D442-9802-658CAD20B50F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円/楕円 25">
              <a:extLst>
                <a:ext uri="{FF2B5EF4-FFF2-40B4-BE49-F238E27FC236}">
                  <a16:creationId xmlns:a16="http://schemas.microsoft.com/office/drawing/2014/main" id="{D3908BF8-5FAB-DC45-BC11-34D730B3A8FB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円/楕円 26">
              <a:extLst>
                <a:ext uri="{FF2B5EF4-FFF2-40B4-BE49-F238E27FC236}">
                  <a16:creationId xmlns:a16="http://schemas.microsoft.com/office/drawing/2014/main" id="{7BB998B5-E575-0046-921A-3BE09650D01C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" name="円/楕円 27">
              <a:extLst>
                <a:ext uri="{FF2B5EF4-FFF2-40B4-BE49-F238E27FC236}">
                  <a16:creationId xmlns:a16="http://schemas.microsoft.com/office/drawing/2014/main" id="{03318F71-6F23-3F40-9979-921686D4428D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" name="円/楕円 28">
              <a:extLst>
                <a:ext uri="{FF2B5EF4-FFF2-40B4-BE49-F238E27FC236}">
                  <a16:creationId xmlns:a16="http://schemas.microsoft.com/office/drawing/2014/main" id="{78ED42FB-98AD-1245-8880-F8819A0161A3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円/楕円 29">
              <a:extLst>
                <a:ext uri="{FF2B5EF4-FFF2-40B4-BE49-F238E27FC236}">
                  <a16:creationId xmlns:a16="http://schemas.microsoft.com/office/drawing/2014/main" id="{4D388E81-2C19-0644-B50D-B6483CAA83EE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円/楕円 30">
              <a:extLst>
                <a:ext uri="{FF2B5EF4-FFF2-40B4-BE49-F238E27FC236}">
                  <a16:creationId xmlns:a16="http://schemas.microsoft.com/office/drawing/2014/main" id="{8688AAD6-A128-A848-9C08-B588B52DCC62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" name="円/楕円 31">
              <a:extLst>
                <a:ext uri="{FF2B5EF4-FFF2-40B4-BE49-F238E27FC236}">
                  <a16:creationId xmlns:a16="http://schemas.microsoft.com/office/drawing/2014/main" id="{AF3BC8DF-A1AB-7D43-A30B-570CE34C26DB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" name="円/楕円 32">
              <a:extLst>
                <a:ext uri="{FF2B5EF4-FFF2-40B4-BE49-F238E27FC236}">
                  <a16:creationId xmlns:a16="http://schemas.microsoft.com/office/drawing/2014/main" id="{9C887439-01CE-A548-85F6-74735CEDF0CA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" name="円/楕円 33">
              <a:extLst>
                <a:ext uri="{FF2B5EF4-FFF2-40B4-BE49-F238E27FC236}">
                  <a16:creationId xmlns:a16="http://schemas.microsoft.com/office/drawing/2014/main" id="{E5322239-F53D-C54A-B8F7-814D02C0AAA5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" name="円/楕円 36">
              <a:extLst>
                <a:ext uri="{FF2B5EF4-FFF2-40B4-BE49-F238E27FC236}">
                  <a16:creationId xmlns:a16="http://schemas.microsoft.com/office/drawing/2014/main" id="{9BD4C866-524A-1045-A579-69329895EEE2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" name="円/楕円 37">
              <a:extLst>
                <a:ext uri="{FF2B5EF4-FFF2-40B4-BE49-F238E27FC236}">
                  <a16:creationId xmlns:a16="http://schemas.microsoft.com/office/drawing/2014/main" id="{32FFB541-B60B-CD48-A178-843E92AF759D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" name="円/楕円 38">
              <a:extLst>
                <a:ext uri="{FF2B5EF4-FFF2-40B4-BE49-F238E27FC236}">
                  <a16:creationId xmlns:a16="http://schemas.microsoft.com/office/drawing/2014/main" id="{A1EEE204-7AB9-6C42-A67B-D7C2B1A32BD2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円/楕円 39">
              <a:extLst>
                <a:ext uri="{FF2B5EF4-FFF2-40B4-BE49-F238E27FC236}">
                  <a16:creationId xmlns:a16="http://schemas.microsoft.com/office/drawing/2014/main" id="{14C74BF3-2436-3043-B7A7-7D72120FD276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円/楕円 40">
              <a:extLst>
                <a:ext uri="{FF2B5EF4-FFF2-40B4-BE49-F238E27FC236}">
                  <a16:creationId xmlns:a16="http://schemas.microsoft.com/office/drawing/2014/main" id="{0B679CBC-FCC4-E74A-AC09-A5D8505DDB48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円/楕円 41">
              <a:extLst>
                <a:ext uri="{FF2B5EF4-FFF2-40B4-BE49-F238E27FC236}">
                  <a16:creationId xmlns:a16="http://schemas.microsoft.com/office/drawing/2014/main" id="{BA513051-A369-3344-BBBD-275AA366BF08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" name="円/楕円 42">
              <a:extLst>
                <a:ext uri="{FF2B5EF4-FFF2-40B4-BE49-F238E27FC236}">
                  <a16:creationId xmlns:a16="http://schemas.microsoft.com/office/drawing/2014/main" id="{1E0FB2CE-9EEE-9747-BE67-35394F1D593E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" name="円/楕円 43">
              <a:extLst>
                <a:ext uri="{FF2B5EF4-FFF2-40B4-BE49-F238E27FC236}">
                  <a16:creationId xmlns:a16="http://schemas.microsoft.com/office/drawing/2014/main" id="{CAFEAEDE-96A6-7C44-940A-A1AB39933031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" name="円/楕円 44">
              <a:extLst>
                <a:ext uri="{FF2B5EF4-FFF2-40B4-BE49-F238E27FC236}">
                  <a16:creationId xmlns:a16="http://schemas.microsoft.com/office/drawing/2014/main" id="{3C307B52-EFA8-7A4A-95A4-08B291713F28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円/楕円 45">
              <a:extLst>
                <a:ext uri="{FF2B5EF4-FFF2-40B4-BE49-F238E27FC236}">
                  <a16:creationId xmlns:a16="http://schemas.microsoft.com/office/drawing/2014/main" id="{8BD2D454-DF4B-3D48-B3BC-620B01E86CE9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" name="円/楕円 46">
              <a:extLst>
                <a:ext uri="{FF2B5EF4-FFF2-40B4-BE49-F238E27FC236}">
                  <a16:creationId xmlns:a16="http://schemas.microsoft.com/office/drawing/2014/main" id="{86FF7DF8-12D0-8F4D-9940-0E24304B923B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円/楕円 47">
              <a:extLst>
                <a:ext uri="{FF2B5EF4-FFF2-40B4-BE49-F238E27FC236}">
                  <a16:creationId xmlns:a16="http://schemas.microsoft.com/office/drawing/2014/main" id="{1B6486E0-7C65-8440-BFFA-024DCED10E90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円/楕円 48">
              <a:extLst>
                <a:ext uri="{FF2B5EF4-FFF2-40B4-BE49-F238E27FC236}">
                  <a16:creationId xmlns:a16="http://schemas.microsoft.com/office/drawing/2014/main" id="{FD601552-1A73-0540-B34E-2050CCB1D3E4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" name="円/楕円 49">
              <a:extLst>
                <a:ext uri="{FF2B5EF4-FFF2-40B4-BE49-F238E27FC236}">
                  <a16:creationId xmlns:a16="http://schemas.microsoft.com/office/drawing/2014/main" id="{F06D5722-C6D0-2443-919C-F3659FA11212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2D1E73B8-84C3-CE4E-AA27-66818133158E}"/>
              </a:ext>
            </a:extLst>
          </p:cNvPr>
          <p:cNvGrpSpPr/>
          <p:nvPr/>
        </p:nvGrpSpPr>
        <p:grpSpPr>
          <a:xfrm>
            <a:off x="3792453" y="1851119"/>
            <a:ext cx="2729398" cy="45719"/>
            <a:chOff x="3792453" y="1615588"/>
            <a:chExt cx="2729398" cy="45719"/>
          </a:xfrm>
        </p:grpSpPr>
        <p:sp>
          <p:nvSpPr>
            <p:cNvPr id="52" name="円/楕円 51">
              <a:extLst>
                <a:ext uri="{FF2B5EF4-FFF2-40B4-BE49-F238E27FC236}">
                  <a16:creationId xmlns:a16="http://schemas.microsoft.com/office/drawing/2014/main" id="{A7981DB2-5FF5-BC4B-880E-F9D8EC6FC8F8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" name="円/楕円 52">
              <a:extLst>
                <a:ext uri="{FF2B5EF4-FFF2-40B4-BE49-F238E27FC236}">
                  <a16:creationId xmlns:a16="http://schemas.microsoft.com/office/drawing/2014/main" id="{167801E1-9161-8744-A46E-4BEA7FF80224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" name="円/楕円 53">
              <a:extLst>
                <a:ext uri="{FF2B5EF4-FFF2-40B4-BE49-F238E27FC236}">
                  <a16:creationId xmlns:a16="http://schemas.microsoft.com/office/drawing/2014/main" id="{6C87B152-5111-1247-8747-0B57A80827BA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" name="円/楕円 54">
              <a:extLst>
                <a:ext uri="{FF2B5EF4-FFF2-40B4-BE49-F238E27FC236}">
                  <a16:creationId xmlns:a16="http://schemas.microsoft.com/office/drawing/2014/main" id="{ACE7187D-F93C-9E41-ADAC-B460BDD18B2E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" name="円/楕円 55">
              <a:extLst>
                <a:ext uri="{FF2B5EF4-FFF2-40B4-BE49-F238E27FC236}">
                  <a16:creationId xmlns:a16="http://schemas.microsoft.com/office/drawing/2014/main" id="{7BC48EA8-4CE1-C844-812A-E8CFA64BC208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" name="円/楕円 56">
              <a:extLst>
                <a:ext uri="{FF2B5EF4-FFF2-40B4-BE49-F238E27FC236}">
                  <a16:creationId xmlns:a16="http://schemas.microsoft.com/office/drawing/2014/main" id="{FA618260-48B8-5746-8017-EDD96FAD276A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" name="円/楕円 57">
              <a:extLst>
                <a:ext uri="{FF2B5EF4-FFF2-40B4-BE49-F238E27FC236}">
                  <a16:creationId xmlns:a16="http://schemas.microsoft.com/office/drawing/2014/main" id="{F15BED29-08ED-4C4C-8C0E-31AF6673EFE3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" name="円/楕円 58">
              <a:extLst>
                <a:ext uri="{FF2B5EF4-FFF2-40B4-BE49-F238E27FC236}">
                  <a16:creationId xmlns:a16="http://schemas.microsoft.com/office/drawing/2014/main" id="{51EB8B58-7862-AD48-89B0-04024D2ECF5C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" name="円/楕円 59">
              <a:extLst>
                <a:ext uri="{FF2B5EF4-FFF2-40B4-BE49-F238E27FC236}">
                  <a16:creationId xmlns:a16="http://schemas.microsoft.com/office/drawing/2014/main" id="{74605B82-3CFB-104E-A896-5E874D4236A1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" name="円/楕円 60">
              <a:extLst>
                <a:ext uri="{FF2B5EF4-FFF2-40B4-BE49-F238E27FC236}">
                  <a16:creationId xmlns:a16="http://schemas.microsoft.com/office/drawing/2014/main" id="{E18621CC-7F3F-0A45-8C45-24B5C588032A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" name="円/楕円 61">
              <a:extLst>
                <a:ext uri="{FF2B5EF4-FFF2-40B4-BE49-F238E27FC236}">
                  <a16:creationId xmlns:a16="http://schemas.microsoft.com/office/drawing/2014/main" id="{2C895D24-AAAF-864E-B784-0C6027197DB6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" name="円/楕円 62">
              <a:extLst>
                <a:ext uri="{FF2B5EF4-FFF2-40B4-BE49-F238E27FC236}">
                  <a16:creationId xmlns:a16="http://schemas.microsoft.com/office/drawing/2014/main" id="{6943F011-C9A1-8C4B-9F76-79B58F5A0378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" name="円/楕円 63">
              <a:extLst>
                <a:ext uri="{FF2B5EF4-FFF2-40B4-BE49-F238E27FC236}">
                  <a16:creationId xmlns:a16="http://schemas.microsoft.com/office/drawing/2014/main" id="{8C2F6A37-5789-894B-BCF7-568763E12ED6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" name="円/楕円 64">
              <a:extLst>
                <a:ext uri="{FF2B5EF4-FFF2-40B4-BE49-F238E27FC236}">
                  <a16:creationId xmlns:a16="http://schemas.microsoft.com/office/drawing/2014/main" id="{30A25AE6-6F85-2D49-9256-6684A59D6C37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" name="円/楕円 65">
              <a:extLst>
                <a:ext uri="{FF2B5EF4-FFF2-40B4-BE49-F238E27FC236}">
                  <a16:creationId xmlns:a16="http://schemas.microsoft.com/office/drawing/2014/main" id="{00C399A7-0860-1643-A781-939536DF242E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円/楕円 66">
              <a:extLst>
                <a:ext uri="{FF2B5EF4-FFF2-40B4-BE49-F238E27FC236}">
                  <a16:creationId xmlns:a16="http://schemas.microsoft.com/office/drawing/2014/main" id="{FA286508-9D84-C544-849E-7468954787A9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" name="円/楕円 67">
              <a:extLst>
                <a:ext uri="{FF2B5EF4-FFF2-40B4-BE49-F238E27FC236}">
                  <a16:creationId xmlns:a16="http://schemas.microsoft.com/office/drawing/2014/main" id="{D5FA9A55-F2C6-6D4D-A2AD-8683CF874634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" name="円/楕円 68">
              <a:extLst>
                <a:ext uri="{FF2B5EF4-FFF2-40B4-BE49-F238E27FC236}">
                  <a16:creationId xmlns:a16="http://schemas.microsoft.com/office/drawing/2014/main" id="{6DBDA149-F212-8D4F-9584-08555B1E8BD0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" name="円/楕円 69">
              <a:extLst>
                <a:ext uri="{FF2B5EF4-FFF2-40B4-BE49-F238E27FC236}">
                  <a16:creationId xmlns:a16="http://schemas.microsoft.com/office/drawing/2014/main" id="{F70A3431-E6AC-D24C-B792-0A7BA5853DF4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" name="円/楕円 70">
              <a:extLst>
                <a:ext uri="{FF2B5EF4-FFF2-40B4-BE49-F238E27FC236}">
                  <a16:creationId xmlns:a16="http://schemas.microsoft.com/office/drawing/2014/main" id="{9CC0C265-5353-564F-9B9D-19DBC00C0632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" name="円/楕円 71">
              <a:extLst>
                <a:ext uri="{FF2B5EF4-FFF2-40B4-BE49-F238E27FC236}">
                  <a16:creationId xmlns:a16="http://schemas.microsoft.com/office/drawing/2014/main" id="{CB364780-5450-3547-8837-5E2E632A34C3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" name="円/楕円 72">
              <a:extLst>
                <a:ext uri="{FF2B5EF4-FFF2-40B4-BE49-F238E27FC236}">
                  <a16:creationId xmlns:a16="http://schemas.microsoft.com/office/drawing/2014/main" id="{D4541A8C-5488-3941-954B-49A7BCA3A99D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" name="円/楕円 73">
              <a:extLst>
                <a:ext uri="{FF2B5EF4-FFF2-40B4-BE49-F238E27FC236}">
                  <a16:creationId xmlns:a16="http://schemas.microsoft.com/office/drawing/2014/main" id="{2A614A0E-9068-C04B-8F54-DE14D965A69E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" name="円/楕円 74">
              <a:extLst>
                <a:ext uri="{FF2B5EF4-FFF2-40B4-BE49-F238E27FC236}">
                  <a16:creationId xmlns:a16="http://schemas.microsoft.com/office/drawing/2014/main" id="{E5983B61-3668-B649-B685-B65CBCDAF475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" name="円/楕円 75">
              <a:extLst>
                <a:ext uri="{FF2B5EF4-FFF2-40B4-BE49-F238E27FC236}">
                  <a16:creationId xmlns:a16="http://schemas.microsoft.com/office/drawing/2014/main" id="{17363409-D828-BF48-9056-B58F0662AAD1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" name="円/楕円 76">
              <a:extLst>
                <a:ext uri="{FF2B5EF4-FFF2-40B4-BE49-F238E27FC236}">
                  <a16:creationId xmlns:a16="http://schemas.microsoft.com/office/drawing/2014/main" id="{2D56FAA7-2335-654C-A716-035DAF383DE4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" name="円/楕円 77">
              <a:extLst>
                <a:ext uri="{FF2B5EF4-FFF2-40B4-BE49-F238E27FC236}">
                  <a16:creationId xmlns:a16="http://schemas.microsoft.com/office/drawing/2014/main" id="{8C344AA3-DE39-4B4D-92FE-78F3682E0FD2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" name="円/楕円 78">
              <a:extLst>
                <a:ext uri="{FF2B5EF4-FFF2-40B4-BE49-F238E27FC236}">
                  <a16:creationId xmlns:a16="http://schemas.microsoft.com/office/drawing/2014/main" id="{D778E651-3ABF-D242-BF4F-BA8B9BCEA889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" name="円/楕円 79">
              <a:extLst>
                <a:ext uri="{FF2B5EF4-FFF2-40B4-BE49-F238E27FC236}">
                  <a16:creationId xmlns:a16="http://schemas.microsoft.com/office/drawing/2014/main" id="{9D647108-BCF3-4C40-9E0C-29911CEB3F25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円/楕円 80">
              <a:extLst>
                <a:ext uri="{FF2B5EF4-FFF2-40B4-BE49-F238E27FC236}">
                  <a16:creationId xmlns:a16="http://schemas.microsoft.com/office/drawing/2014/main" id="{6607F0CA-3328-C74C-8010-C50EF6C2C129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82" name="グループ化 81">
            <a:extLst>
              <a:ext uri="{FF2B5EF4-FFF2-40B4-BE49-F238E27FC236}">
                <a16:creationId xmlns:a16="http://schemas.microsoft.com/office/drawing/2014/main" id="{E2849FE5-063E-7A49-B7A8-03C36B3F2FFF}"/>
              </a:ext>
            </a:extLst>
          </p:cNvPr>
          <p:cNvGrpSpPr/>
          <p:nvPr/>
        </p:nvGrpSpPr>
        <p:grpSpPr>
          <a:xfrm>
            <a:off x="3792453" y="1943663"/>
            <a:ext cx="2729398" cy="45719"/>
            <a:chOff x="3792453" y="1615588"/>
            <a:chExt cx="2729398" cy="45719"/>
          </a:xfrm>
        </p:grpSpPr>
        <p:sp>
          <p:nvSpPr>
            <p:cNvPr id="83" name="円/楕円 82">
              <a:extLst>
                <a:ext uri="{FF2B5EF4-FFF2-40B4-BE49-F238E27FC236}">
                  <a16:creationId xmlns:a16="http://schemas.microsoft.com/office/drawing/2014/main" id="{A0CFC3D6-448D-A841-91BB-2B2E0BACB1D0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" name="円/楕円 83">
              <a:extLst>
                <a:ext uri="{FF2B5EF4-FFF2-40B4-BE49-F238E27FC236}">
                  <a16:creationId xmlns:a16="http://schemas.microsoft.com/office/drawing/2014/main" id="{65C6EE0D-CA8C-9D4F-9A32-48020894121E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" name="円/楕円 84">
              <a:extLst>
                <a:ext uri="{FF2B5EF4-FFF2-40B4-BE49-F238E27FC236}">
                  <a16:creationId xmlns:a16="http://schemas.microsoft.com/office/drawing/2014/main" id="{B097F181-E928-1B47-8B0B-38EBF08DCA33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" name="円/楕円 85">
              <a:extLst>
                <a:ext uri="{FF2B5EF4-FFF2-40B4-BE49-F238E27FC236}">
                  <a16:creationId xmlns:a16="http://schemas.microsoft.com/office/drawing/2014/main" id="{8CA9F350-BC53-1C42-901E-FD8FC8BD0E9E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" name="円/楕円 86">
              <a:extLst>
                <a:ext uri="{FF2B5EF4-FFF2-40B4-BE49-F238E27FC236}">
                  <a16:creationId xmlns:a16="http://schemas.microsoft.com/office/drawing/2014/main" id="{8946F634-E69C-FE4F-B252-EEB6D07C6611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" name="円/楕円 87">
              <a:extLst>
                <a:ext uri="{FF2B5EF4-FFF2-40B4-BE49-F238E27FC236}">
                  <a16:creationId xmlns:a16="http://schemas.microsoft.com/office/drawing/2014/main" id="{D1C22CFF-86B5-3145-97A2-8C40DED907EE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" name="円/楕円 88">
              <a:extLst>
                <a:ext uri="{FF2B5EF4-FFF2-40B4-BE49-F238E27FC236}">
                  <a16:creationId xmlns:a16="http://schemas.microsoft.com/office/drawing/2014/main" id="{2327461D-DD1E-1C4A-819C-02958F4EC543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" name="円/楕円 89">
              <a:extLst>
                <a:ext uri="{FF2B5EF4-FFF2-40B4-BE49-F238E27FC236}">
                  <a16:creationId xmlns:a16="http://schemas.microsoft.com/office/drawing/2014/main" id="{DBD8D8BD-2BF6-2B49-9647-949612DBCE76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" name="円/楕円 90">
              <a:extLst>
                <a:ext uri="{FF2B5EF4-FFF2-40B4-BE49-F238E27FC236}">
                  <a16:creationId xmlns:a16="http://schemas.microsoft.com/office/drawing/2014/main" id="{6DCF70CF-F40E-2E45-B09A-1E736CECE4D4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" name="円/楕円 91">
              <a:extLst>
                <a:ext uri="{FF2B5EF4-FFF2-40B4-BE49-F238E27FC236}">
                  <a16:creationId xmlns:a16="http://schemas.microsoft.com/office/drawing/2014/main" id="{A0384664-5962-C941-9E6A-ABE6F54186B7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" name="円/楕円 92">
              <a:extLst>
                <a:ext uri="{FF2B5EF4-FFF2-40B4-BE49-F238E27FC236}">
                  <a16:creationId xmlns:a16="http://schemas.microsoft.com/office/drawing/2014/main" id="{BBC49904-61DF-A947-9D7C-78C2C5385976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円/楕円 93">
              <a:extLst>
                <a:ext uri="{FF2B5EF4-FFF2-40B4-BE49-F238E27FC236}">
                  <a16:creationId xmlns:a16="http://schemas.microsoft.com/office/drawing/2014/main" id="{80BCE1C9-28B8-9544-ADC9-EBE08C474E28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" name="円/楕円 94">
              <a:extLst>
                <a:ext uri="{FF2B5EF4-FFF2-40B4-BE49-F238E27FC236}">
                  <a16:creationId xmlns:a16="http://schemas.microsoft.com/office/drawing/2014/main" id="{BBB6CE02-C35D-B440-8D9E-4048B415EAF5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" name="円/楕円 95">
              <a:extLst>
                <a:ext uri="{FF2B5EF4-FFF2-40B4-BE49-F238E27FC236}">
                  <a16:creationId xmlns:a16="http://schemas.microsoft.com/office/drawing/2014/main" id="{DE74F882-2B1B-6B4E-8FD2-FDC52E66BB44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円/楕円 96">
              <a:extLst>
                <a:ext uri="{FF2B5EF4-FFF2-40B4-BE49-F238E27FC236}">
                  <a16:creationId xmlns:a16="http://schemas.microsoft.com/office/drawing/2014/main" id="{129A9FCB-B46E-DF43-A6B9-304DC108F8F0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" name="円/楕円 97">
              <a:extLst>
                <a:ext uri="{FF2B5EF4-FFF2-40B4-BE49-F238E27FC236}">
                  <a16:creationId xmlns:a16="http://schemas.microsoft.com/office/drawing/2014/main" id="{7FB9DB50-73F5-B04A-931A-0CE583F9AF74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" name="円/楕円 98">
              <a:extLst>
                <a:ext uri="{FF2B5EF4-FFF2-40B4-BE49-F238E27FC236}">
                  <a16:creationId xmlns:a16="http://schemas.microsoft.com/office/drawing/2014/main" id="{9CA4292C-46B6-1947-B2EF-FC845595C937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" name="円/楕円 99">
              <a:extLst>
                <a:ext uri="{FF2B5EF4-FFF2-40B4-BE49-F238E27FC236}">
                  <a16:creationId xmlns:a16="http://schemas.microsoft.com/office/drawing/2014/main" id="{03E040C7-30C7-9D41-BEB9-6994DCF6125F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" name="円/楕円 100">
              <a:extLst>
                <a:ext uri="{FF2B5EF4-FFF2-40B4-BE49-F238E27FC236}">
                  <a16:creationId xmlns:a16="http://schemas.microsoft.com/office/drawing/2014/main" id="{438FE209-290E-BE4C-82A0-D6D500FCFE47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" name="円/楕円 101">
              <a:extLst>
                <a:ext uri="{FF2B5EF4-FFF2-40B4-BE49-F238E27FC236}">
                  <a16:creationId xmlns:a16="http://schemas.microsoft.com/office/drawing/2014/main" id="{A2D0172C-39B3-2940-BBDE-3C53BC4D5203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" name="円/楕円 102">
              <a:extLst>
                <a:ext uri="{FF2B5EF4-FFF2-40B4-BE49-F238E27FC236}">
                  <a16:creationId xmlns:a16="http://schemas.microsoft.com/office/drawing/2014/main" id="{4E253C1D-D1AC-ED4A-B488-722BB41813B8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" name="円/楕円 103">
              <a:extLst>
                <a:ext uri="{FF2B5EF4-FFF2-40B4-BE49-F238E27FC236}">
                  <a16:creationId xmlns:a16="http://schemas.microsoft.com/office/drawing/2014/main" id="{DEDBFA1C-01F7-114C-B6B8-56CD3E8DC66D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" name="円/楕円 104">
              <a:extLst>
                <a:ext uri="{FF2B5EF4-FFF2-40B4-BE49-F238E27FC236}">
                  <a16:creationId xmlns:a16="http://schemas.microsoft.com/office/drawing/2014/main" id="{D253CA4F-0A8D-5341-B4B2-258A28AFAE5E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" name="円/楕円 105">
              <a:extLst>
                <a:ext uri="{FF2B5EF4-FFF2-40B4-BE49-F238E27FC236}">
                  <a16:creationId xmlns:a16="http://schemas.microsoft.com/office/drawing/2014/main" id="{C8715554-D9AA-6143-8F1D-0CD9F683A459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" name="円/楕円 106">
              <a:extLst>
                <a:ext uri="{FF2B5EF4-FFF2-40B4-BE49-F238E27FC236}">
                  <a16:creationId xmlns:a16="http://schemas.microsoft.com/office/drawing/2014/main" id="{74869C86-F006-DA4F-9EBB-AB38FD7CD87F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" name="円/楕円 107">
              <a:extLst>
                <a:ext uri="{FF2B5EF4-FFF2-40B4-BE49-F238E27FC236}">
                  <a16:creationId xmlns:a16="http://schemas.microsoft.com/office/drawing/2014/main" id="{4254C998-EED7-CF48-8623-01F8BAD8A595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" name="円/楕円 108">
              <a:extLst>
                <a:ext uri="{FF2B5EF4-FFF2-40B4-BE49-F238E27FC236}">
                  <a16:creationId xmlns:a16="http://schemas.microsoft.com/office/drawing/2014/main" id="{A6CECC73-6FB2-6946-A394-DA62B42D2F16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" name="円/楕円 109">
              <a:extLst>
                <a:ext uri="{FF2B5EF4-FFF2-40B4-BE49-F238E27FC236}">
                  <a16:creationId xmlns:a16="http://schemas.microsoft.com/office/drawing/2014/main" id="{CDEC54A0-53C0-5D4C-8E72-BA1A4C73F1B1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" name="円/楕円 110">
              <a:extLst>
                <a:ext uri="{FF2B5EF4-FFF2-40B4-BE49-F238E27FC236}">
                  <a16:creationId xmlns:a16="http://schemas.microsoft.com/office/drawing/2014/main" id="{5C1D65A7-053C-F241-9F6B-A54040598054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" name="円/楕円 111">
              <a:extLst>
                <a:ext uri="{FF2B5EF4-FFF2-40B4-BE49-F238E27FC236}">
                  <a16:creationId xmlns:a16="http://schemas.microsoft.com/office/drawing/2014/main" id="{9B2B6E03-76F1-F043-A845-E786A1051A0E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3" name="グループ化 112">
            <a:extLst>
              <a:ext uri="{FF2B5EF4-FFF2-40B4-BE49-F238E27FC236}">
                <a16:creationId xmlns:a16="http://schemas.microsoft.com/office/drawing/2014/main" id="{4DFE71BB-7301-C94C-BE7B-8207FE3E1564}"/>
              </a:ext>
            </a:extLst>
          </p:cNvPr>
          <p:cNvGrpSpPr/>
          <p:nvPr/>
        </p:nvGrpSpPr>
        <p:grpSpPr>
          <a:xfrm>
            <a:off x="3792453" y="2036207"/>
            <a:ext cx="2729398" cy="45719"/>
            <a:chOff x="3792453" y="1615588"/>
            <a:chExt cx="2729398" cy="45719"/>
          </a:xfrm>
        </p:grpSpPr>
        <p:sp>
          <p:nvSpPr>
            <p:cNvPr id="114" name="円/楕円 113">
              <a:extLst>
                <a:ext uri="{FF2B5EF4-FFF2-40B4-BE49-F238E27FC236}">
                  <a16:creationId xmlns:a16="http://schemas.microsoft.com/office/drawing/2014/main" id="{8F98E9E1-A872-0647-B2D1-FE535E385E9B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" name="円/楕円 114">
              <a:extLst>
                <a:ext uri="{FF2B5EF4-FFF2-40B4-BE49-F238E27FC236}">
                  <a16:creationId xmlns:a16="http://schemas.microsoft.com/office/drawing/2014/main" id="{B7060EF6-B671-284A-89C2-96B7F50C7851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" name="円/楕円 115">
              <a:extLst>
                <a:ext uri="{FF2B5EF4-FFF2-40B4-BE49-F238E27FC236}">
                  <a16:creationId xmlns:a16="http://schemas.microsoft.com/office/drawing/2014/main" id="{4964E6C0-2188-3D42-9E97-5F350B1CCA64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" name="円/楕円 116">
              <a:extLst>
                <a:ext uri="{FF2B5EF4-FFF2-40B4-BE49-F238E27FC236}">
                  <a16:creationId xmlns:a16="http://schemas.microsoft.com/office/drawing/2014/main" id="{BDEC65B1-3C79-C54D-B59A-5230EEA5C593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" name="円/楕円 117">
              <a:extLst>
                <a:ext uri="{FF2B5EF4-FFF2-40B4-BE49-F238E27FC236}">
                  <a16:creationId xmlns:a16="http://schemas.microsoft.com/office/drawing/2014/main" id="{1D7BB6A5-089D-1D4E-8638-F0D4DCA0AF15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" name="円/楕円 118">
              <a:extLst>
                <a:ext uri="{FF2B5EF4-FFF2-40B4-BE49-F238E27FC236}">
                  <a16:creationId xmlns:a16="http://schemas.microsoft.com/office/drawing/2014/main" id="{2038898B-4702-944D-BCC0-98BC481832CD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" name="円/楕円 119">
              <a:extLst>
                <a:ext uri="{FF2B5EF4-FFF2-40B4-BE49-F238E27FC236}">
                  <a16:creationId xmlns:a16="http://schemas.microsoft.com/office/drawing/2014/main" id="{EEB43AF8-96E2-F244-9CE5-19B1FEC8FC60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" name="円/楕円 120">
              <a:extLst>
                <a:ext uri="{FF2B5EF4-FFF2-40B4-BE49-F238E27FC236}">
                  <a16:creationId xmlns:a16="http://schemas.microsoft.com/office/drawing/2014/main" id="{37C72B2B-1636-644B-9E62-4A5666986013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" name="円/楕円 121">
              <a:extLst>
                <a:ext uri="{FF2B5EF4-FFF2-40B4-BE49-F238E27FC236}">
                  <a16:creationId xmlns:a16="http://schemas.microsoft.com/office/drawing/2014/main" id="{D1B4A32B-069C-BA43-8482-9364EDEAF277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" name="円/楕円 122">
              <a:extLst>
                <a:ext uri="{FF2B5EF4-FFF2-40B4-BE49-F238E27FC236}">
                  <a16:creationId xmlns:a16="http://schemas.microsoft.com/office/drawing/2014/main" id="{A562DE22-D797-F345-8C17-15148D44B4CE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" name="円/楕円 123">
              <a:extLst>
                <a:ext uri="{FF2B5EF4-FFF2-40B4-BE49-F238E27FC236}">
                  <a16:creationId xmlns:a16="http://schemas.microsoft.com/office/drawing/2014/main" id="{89E426C1-8FD0-C440-9F59-AB73488C4D64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" name="円/楕円 124">
              <a:extLst>
                <a:ext uri="{FF2B5EF4-FFF2-40B4-BE49-F238E27FC236}">
                  <a16:creationId xmlns:a16="http://schemas.microsoft.com/office/drawing/2014/main" id="{39B133F4-C2FA-9E4C-818A-4A4EF66B41CA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6" name="円/楕円 125">
              <a:extLst>
                <a:ext uri="{FF2B5EF4-FFF2-40B4-BE49-F238E27FC236}">
                  <a16:creationId xmlns:a16="http://schemas.microsoft.com/office/drawing/2014/main" id="{4B973CE5-3E3A-0A4C-B513-C9C3D70F1674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7" name="円/楕円 126">
              <a:extLst>
                <a:ext uri="{FF2B5EF4-FFF2-40B4-BE49-F238E27FC236}">
                  <a16:creationId xmlns:a16="http://schemas.microsoft.com/office/drawing/2014/main" id="{663D90C8-37F2-E246-88F9-9B31B6826C43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8" name="円/楕円 127">
              <a:extLst>
                <a:ext uri="{FF2B5EF4-FFF2-40B4-BE49-F238E27FC236}">
                  <a16:creationId xmlns:a16="http://schemas.microsoft.com/office/drawing/2014/main" id="{3EE52FDB-7BDA-744C-AE1B-487737ECFDAF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9" name="円/楕円 128">
              <a:extLst>
                <a:ext uri="{FF2B5EF4-FFF2-40B4-BE49-F238E27FC236}">
                  <a16:creationId xmlns:a16="http://schemas.microsoft.com/office/drawing/2014/main" id="{7B6AC481-4336-6045-B3AC-21ADB24662CC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0" name="円/楕円 129">
              <a:extLst>
                <a:ext uri="{FF2B5EF4-FFF2-40B4-BE49-F238E27FC236}">
                  <a16:creationId xmlns:a16="http://schemas.microsoft.com/office/drawing/2014/main" id="{05D38053-3931-BF49-9EBA-A74F5AF56BCD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1" name="円/楕円 130">
              <a:extLst>
                <a:ext uri="{FF2B5EF4-FFF2-40B4-BE49-F238E27FC236}">
                  <a16:creationId xmlns:a16="http://schemas.microsoft.com/office/drawing/2014/main" id="{29C6BC5B-FB27-314C-9624-42C1429F3CB3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2" name="円/楕円 131">
              <a:extLst>
                <a:ext uri="{FF2B5EF4-FFF2-40B4-BE49-F238E27FC236}">
                  <a16:creationId xmlns:a16="http://schemas.microsoft.com/office/drawing/2014/main" id="{6F496D0A-EA2D-0D47-B28E-6EBEE2E77734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3" name="円/楕円 132">
              <a:extLst>
                <a:ext uri="{FF2B5EF4-FFF2-40B4-BE49-F238E27FC236}">
                  <a16:creationId xmlns:a16="http://schemas.microsoft.com/office/drawing/2014/main" id="{F1754707-4E78-BF4F-89B8-4846C33ED67C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4" name="円/楕円 133">
              <a:extLst>
                <a:ext uri="{FF2B5EF4-FFF2-40B4-BE49-F238E27FC236}">
                  <a16:creationId xmlns:a16="http://schemas.microsoft.com/office/drawing/2014/main" id="{2CF17A07-E691-CF49-A673-650740A5D768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5" name="円/楕円 134">
              <a:extLst>
                <a:ext uri="{FF2B5EF4-FFF2-40B4-BE49-F238E27FC236}">
                  <a16:creationId xmlns:a16="http://schemas.microsoft.com/office/drawing/2014/main" id="{BC1E4E79-EA2B-854E-8F98-F5F8F311BFCF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6" name="円/楕円 135">
              <a:extLst>
                <a:ext uri="{FF2B5EF4-FFF2-40B4-BE49-F238E27FC236}">
                  <a16:creationId xmlns:a16="http://schemas.microsoft.com/office/drawing/2014/main" id="{0780528F-EF38-3742-8BF2-33DE54F875FE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7" name="円/楕円 136">
              <a:extLst>
                <a:ext uri="{FF2B5EF4-FFF2-40B4-BE49-F238E27FC236}">
                  <a16:creationId xmlns:a16="http://schemas.microsoft.com/office/drawing/2014/main" id="{4F88554D-F384-5E42-BA30-0A7424D69C54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8" name="円/楕円 137">
              <a:extLst>
                <a:ext uri="{FF2B5EF4-FFF2-40B4-BE49-F238E27FC236}">
                  <a16:creationId xmlns:a16="http://schemas.microsoft.com/office/drawing/2014/main" id="{F8CF057B-8113-894E-9CAD-B8DD874A3312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9" name="円/楕円 138">
              <a:extLst>
                <a:ext uri="{FF2B5EF4-FFF2-40B4-BE49-F238E27FC236}">
                  <a16:creationId xmlns:a16="http://schemas.microsoft.com/office/drawing/2014/main" id="{6E0CF5BF-735A-CE4D-A862-192C51DA381D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0" name="円/楕円 139">
              <a:extLst>
                <a:ext uri="{FF2B5EF4-FFF2-40B4-BE49-F238E27FC236}">
                  <a16:creationId xmlns:a16="http://schemas.microsoft.com/office/drawing/2014/main" id="{EE2306B8-71AB-9548-9C91-6C8AECB8538B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1" name="円/楕円 140">
              <a:extLst>
                <a:ext uri="{FF2B5EF4-FFF2-40B4-BE49-F238E27FC236}">
                  <a16:creationId xmlns:a16="http://schemas.microsoft.com/office/drawing/2014/main" id="{6F267F0C-110B-0444-B4B0-59EAC0A2AF7C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2" name="円/楕円 141">
              <a:extLst>
                <a:ext uri="{FF2B5EF4-FFF2-40B4-BE49-F238E27FC236}">
                  <a16:creationId xmlns:a16="http://schemas.microsoft.com/office/drawing/2014/main" id="{A14A9665-2E24-CE4D-8569-916A43BAD2C8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3" name="円/楕円 142">
              <a:extLst>
                <a:ext uri="{FF2B5EF4-FFF2-40B4-BE49-F238E27FC236}">
                  <a16:creationId xmlns:a16="http://schemas.microsoft.com/office/drawing/2014/main" id="{2AA8F8C3-C4E8-D246-AA94-E12238D5ADA8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44" name="グループ化 143">
            <a:extLst>
              <a:ext uri="{FF2B5EF4-FFF2-40B4-BE49-F238E27FC236}">
                <a16:creationId xmlns:a16="http://schemas.microsoft.com/office/drawing/2014/main" id="{855AF601-8592-B545-9ABD-6BC22E65787E}"/>
              </a:ext>
            </a:extLst>
          </p:cNvPr>
          <p:cNvGrpSpPr/>
          <p:nvPr/>
        </p:nvGrpSpPr>
        <p:grpSpPr>
          <a:xfrm>
            <a:off x="3792453" y="2128751"/>
            <a:ext cx="2729398" cy="45719"/>
            <a:chOff x="3792453" y="1615588"/>
            <a:chExt cx="2729398" cy="45719"/>
          </a:xfrm>
        </p:grpSpPr>
        <p:sp>
          <p:nvSpPr>
            <p:cNvPr id="145" name="円/楕円 144">
              <a:extLst>
                <a:ext uri="{FF2B5EF4-FFF2-40B4-BE49-F238E27FC236}">
                  <a16:creationId xmlns:a16="http://schemas.microsoft.com/office/drawing/2014/main" id="{F972C459-CFBC-084A-B37F-2034D0F25D0B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6" name="円/楕円 145">
              <a:extLst>
                <a:ext uri="{FF2B5EF4-FFF2-40B4-BE49-F238E27FC236}">
                  <a16:creationId xmlns:a16="http://schemas.microsoft.com/office/drawing/2014/main" id="{5AED87F8-2785-0849-A68B-9A192C3CAB18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7" name="円/楕円 146">
              <a:extLst>
                <a:ext uri="{FF2B5EF4-FFF2-40B4-BE49-F238E27FC236}">
                  <a16:creationId xmlns:a16="http://schemas.microsoft.com/office/drawing/2014/main" id="{13912643-61EE-AC4B-B5C6-9897B0C20EC7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8" name="円/楕円 147">
              <a:extLst>
                <a:ext uri="{FF2B5EF4-FFF2-40B4-BE49-F238E27FC236}">
                  <a16:creationId xmlns:a16="http://schemas.microsoft.com/office/drawing/2014/main" id="{F829F9E6-6FEE-D24F-90A0-6CD2D3D1FA20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9" name="円/楕円 148">
              <a:extLst>
                <a:ext uri="{FF2B5EF4-FFF2-40B4-BE49-F238E27FC236}">
                  <a16:creationId xmlns:a16="http://schemas.microsoft.com/office/drawing/2014/main" id="{8A96137D-3841-3946-95C4-2C4F09C891D4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0" name="円/楕円 149">
              <a:extLst>
                <a:ext uri="{FF2B5EF4-FFF2-40B4-BE49-F238E27FC236}">
                  <a16:creationId xmlns:a16="http://schemas.microsoft.com/office/drawing/2014/main" id="{4A3DA128-22AA-FD4A-A627-E1334FAC4796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1" name="円/楕円 150">
              <a:extLst>
                <a:ext uri="{FF2B5EF4-FFF2-40B4-BE49-F238E27FC236}">
                  <a16:creationId xmlns:a16="http://schemas.microsoft.com/office/drawing/2014/main" id="{EEB247F9-BA91-B043-BF16-8FFBA1DDD3EB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2" name="円/楕円 151">
              <a:extLst>
                <a:ext uri="{FF2B5EF4-FFF2-40B4-BE49-F238E27FC236}">
                  <a16:creationId xmlns:a16="http://schemas.microsoft.com/office/drawing/2014/main" id="{35E59EF7-1FAB-D54D-9A1C-A02393E8239A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3" name="円/楕円 152">
              <a:extLst>
                <a:ext uri="{FF2B5EF4-FFF2-40B4-BE49-F238E27FC236}">
                  <a16:creationId xmlns:a16="http://schemas.microsoft.com/office/drawing/2014/main" id="{7F70D9E7-3DFC-8E4E-86A7-3FA6E20BF090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4" name="円/楕円 153">
              <a:extLst>
                <a:ext uri="{FF2B5EF4-FFF2-40B4-BE49-F238E27FC236}">
                  <a16:creationId xmlns:a16="http://schemas.microsoft.com/office/drawing/2014/main" id="{1483252D-DC4F-5142-B991-DAD8141BE6D2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5" name="円/楕円 154">
              <a:extLst>
                <a:ext uri="{FF2B5EF4-FFF2-40B4-BE49-F238E27FC236}">
                  <a16:creationId xmlns:a16="http://schemas.microsoft.com/office/drawing/2014/main" id="{2E072D90-6049-FA42-B8D0-70796EA671F3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6" name="円/楕円 155">
              <a:extLst>
                <a:ext uri="{FF2B5EF4-FFF2-40B4-BE49-F238E27FC236}">
                  <a16:creationId xmlns:a16="http://schemas.microsoft.com/office/drawing/2014/main" id="{D08C2B60-BF36-4540-926B-12D8ECE1FE08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7" name="円/楕円 156">
              <a:extLst>
                <a:ext uri="{FF2B5EF4-FFF2-40B4-BE49-F238E27FC236}">
                  <a16:creationId xmlns:a16="http://schemas.microsoft.com/office/drawing/2014/main" id="{E3EA6781-E14F-7E43-8264-9EDE965A9DBE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8" name="円/楕円 157">
              <a:extLst>
                <a:ext uri="{FF2B5EF4-FFF2-40B4-BE49-F238E27FC236}">
                  <a16:creationId xmlns:a16="http://schemas.microsoft.com/office/drawing/2014/main" id="{BCABEAC1-69CC-6E47-A31F-11E0F7B4B737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9" name="円/楕円 158">
              <a:extLst>
                <a:ext uri="{FF2B5EF4-FFF2-40B4-BE49-F238E27FC236}">
                  <a16:creationId xmlns:a16="http://schemas.microsoft.com/office/drawing/2014/main" id="{15BAAD31-89C9-3E4F-9A5B-5DC3AC6D131E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0" name="円/楕円 159">
              <a:extLst>
                <a:ext uri="{FF2B5EF4-FFF2-40B4-BE49-F238E27FC236}">
                  <a16:creationId xmlns:a16="http://schemas.microsoft.com/office/drawing/2014/main" id="{C792D393-6946-4C47-A51B-59201BF726B0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1" name="円/楕円 160">
              <a:extLst>
                <a:ext uri="{FF2B5EF4-FFF2-40B4-BE49-F238E27FC236}">
                  <a16:creationId xmlns:a16="http://schemas.microsoft.com/office/drawing/2014/main" id="{EE79FC5D-D442-854B-B39C-8C83660EB76A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2" name="円/楕円 161">
              <a:extLst>
                <a:ext uri="{FF2B5EF4-FFF2-40B4-BE49-F238E27FC236}">
                  <a16:creationId xmlns:a16="http://schemas.microsoft.com/office/drawing/2014/main" id="{2A77D8D9-1DA0-4346-993C-E2CBD79538D5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3" name="円/楕円 162">
              <a:extLst>
                <a:ext uri="{FF2B5EF4-FFF2-40B4-BE49-F238E27FC236}">
                  <a16:creationId xmlns:a16="http://schemas.microsoft.com/office/drawing/2014/main" id="{259DB421-1C91-2C41-9307-55C31407F1A1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4" name="円/楕円 163">
              <a:extLst>
                <a:ext uri="{FF2B5EF4-FFF2-40B4-BE49-F238E27FC236}">
                  <a16:creationId xmlns:a16="http://schemas.microsoft.com/office/drawing/2014/main" id="{BEFF95B1-39DE-B14F-8F83-72856940AE30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5" name="円/楕円 164">
              <a:extLst>
                <a:ext uri="{FF2B5EF4-FFF2-40B4-BE49-F238E27FC236}">
                  <a16:creationId xmlns:a16="http://schemas.microsoft.com/office/drawing/2014/main" id="{F78A7F5A-B76C-D843-8C74-27E9CBADE324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6" name="円/楕円 165">
              <a:extLst>
                <a:ext uri="{FF2B5EF4-FFF2-40B4-BE49-F238E27FC236}">
                  <a16:creationId xmlns:a16="http://schemas.microsoft.com/office/drawing/2014/main" id="{94312C6A-C5A9-CC48-9CF8-838FAA4A5C83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7" name="円/楕円 166">
              <a:extLst>
                <a:ext uri="{FF2B5EF4-FFF2-40B4-BE49-F238E27FC236}">
                  <a16:creationId xmlns:a16="http://schemas.microsoft.com/office/drawing/2014/main" id="{8D94B17A-A632-684F-AF8E-AFFEB7006DAC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8" name="円/楕円 167">
              <a:extLst>
                <a:ext uri="{FF2B5EF4-FFF2-40B4-BE49-F238E27FC236}">
                  <a16:creationId xmlns:a16="http://schemas.microsoft.com/office/drawing/2014/main" id="{FF2B6683-B2CF-8F47-82E1-13B08B0F14C8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9" name="円/楕円 168">
              <a:extLst>
                <a:ext uri="{FF2B5EF4-FFF2-40B4-BE49-F238E27FC236}">
                  <a16:creationId xmlns:a16="http://schemas.microsoft.com/office/drawing/2014/main" id="{B01DF7C2-5207-5540-87B1-3D490C3982F8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0" name="円/楕円 169">
              <a:extLst>
                <a:ext uri="{FF2B5EF4-FFF2-40B4-BE49-F238E27FC236}">
                  <a16:creationId xmlns:a16="http://schemas.microsoft.com/office/drawing/2014/main" id="{B24C8699-3995-034F-9BB6-0A4593C95779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1" name="円/楕円 170">
              <a:extLst>
                <a:ext uri="{FF2B5EF4-FFF2-40B4-BE49-F238E27FC236}">
                  <a16:creationId xmlns:a16="http://schemas.microsoft.com/office/drawing/2014/main" id="{58A34DA2-6106-0A47-85C1-474E49D5ED68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2" name="円/楕円 171">
              <a:extLst>
                <a:ext uri="{FF2B5EF4-FFF2-40B4-BE49-F238E27FC236}">
                  <a16:creationId xmlns:a16="http://schemas.microsoft.com/office/drawing/2014/main" id="{AD82A4EC-EA3B-CD4E-AF62-E073AF033155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3" name="円/楕円 172">
              <a:extLst>
                <a:ext uri="{FF2B5EF4-FFF2-40B4-BE49-F238E27FC236}">
                  <a16:creationId xmlns:a16="http://schemas.microsoft.com/office/drawing/2014/main" id="{AF116613-6386-6649-96D5-2404A0BA0988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4" name="円/楕円 173">
              <a:extLst>
                <a:ext uri="{FF2B5EF4-FFF2-40B4-BE49-F238E27FC236}">
                  <a16:creationId xmlns:a16="http://schemas.microsoft.com/office/drawing/2014/main" id="{8AA3635F-6DF4-5144-BEE1-9A518C5CEBFF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75" name="グループ化 174">
            <a:extLst>
              <a:ext uri="{FF2B5EF4-FFF2-40B4-BE49-F238E27FC236}">
                <a16:creationId xmlns:a16="http://schemas.microsoft.com/office/drawing/2014/main" id="{D7BFA7FE-4E84-7245-B678-A4051949D16C}"/>
              </a:ext>
            </a:extLst>
          </p:cNvPr>
          <p:cNvGrpSpPr/>
          <p:nvPr/>
        </p:nvGrpSpPr>
        <p:grpSpPr>
          <a:xfrm>
            <a:off x="3792453" y="2221295"/>
            <a:ext cx="2729398" cy="45719"/>
            <a:chOff x="3792453" y="1615588"/>
            <a:chExt cx="2729398" cy="45719"/>
          </a:xfrm>
        </p:grpSpPr>
        <p:sp>
          <p:nvSpPr>
            <p:cNvPr id="176" name="円/楕円 175">
              <a:extLst>
                <a:ext uri="{FF2B5EF4-FFF2-40B4-BE49-F238E27FC236}">
                  <a16:creationId xmlns:a16="http://schemas.microsoft.com/office/drawing/2014/main" id="{BEFF41D7-6779-6746-8BAC-F65E34AFC7BE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7" name="円/楕円 176">
              <a:extLst>
                <a:ext uri="{FF2B5EF4-FFF2-40B4-BE49-F238E27FC236}">
                  <a16:creationId xmlns:a16="http://schemas.microsoft.com/office/drawing/2014/main" id="{B8D63165-FAB5-9048-BC62-E3FDCAC597A4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8" name="円/楕円 177">
              <a:extLst>
                <a:ext uri="{FF2B5EF4-FFF2-40B4-BE49-F238E27FC236}">
                  <a16:creationId xmlns:a16="http://schemas.microsoft.com/office/drawing/2014/main" id="{C982082B-50D4-BE4A-938F-6CD59835FD0A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9" name="円/楕円 178">
              <a:extLst>
                <a:ext uri="{FF2B5EF4-FFF2-40B4-BE49-F238E27FC236}">
                  <a16:creationId xmlns:a16="http://schemas.microsoft.com/office/drawing/2014/main" id="{316047D1-1A52-3D4D-B0E7-F8AA1B571CCA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0" name="円/楕円 179">
              <a:extLst>
                <a:ext uri="{FF2B5EF4-FFF2-40B4-BE49-F238E27FC236}">
                  <a16:creationId xmlns:a16="http://schemas.microsoft.com/office/drawing/2014/main" id="{F3E0C73F-0160-4547-B9D0-BB0DA3016F2A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1" name="円/楕円 180">
              <a:extLst>
                <a:ext uri="{FF2B5EF4-FFF2-40B4-BE49-F238E27FC236}">
                  <a16:creationId xmlns:a16="http://schemas.microsoft.com/office/drawing/2014/main" id="{4C3CE6F2-C4C8-B541-8955-43A1E9903834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2" name="円/楕円 181">
              <a:extLst>
                <a:ext uri="{FF2B5EF4-FFF2-40B4-BE49-F238E27FC236}">
                  <a16:creationId xmlns:a16="http://schemas.microsoft.com/office/drawing/2014/main" id="{428EDAD7-49B9-F047-9666-2ACBD4485F94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3" name="円/楕円 182">
              <a:extLst>
                <a:ext uri="{FF2B5EF4-FFF2-40B4-BE49-F238E27FC236}">
                  <a16:creationId xmlns:a16="http://schemas.microsoft.com/office/drawing/2014/main" id="{674A05EB-6413-874C-B5DF-BF6DACD760CD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4" name="円/楕円 183">
              <a:extLst>
                <a:ext uri="{FF2B5EF4-FFF2-40B4-BE49-F238E27FC236}">
                  <a16:creationId xmlns:a16="http://schemas.microsoft.com/office/drawing/2014/main" id="{BED29AEA-4759-B043-A4BE-AA7DA8DA8CC4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5" name="円/楕円 184">
              <a:extLst>
                <a:ext uri="{FF2B5EF4-FFF2-40B4-BE49-F238E27FC236}">
                  <a16:creationId xmlns:a16="http://schemas.microsoft.com/office/drawing/2014/main" id="{DFCE7735-CAFA-ED4F-8141-66CA315BFA2D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6" name="円/楕円 185">
              <a:extLst>
                <a:ext uri="{FF2B5EF4-FFF2-40B4-BE49-F238E27FC236}">
                  <a16:creationId xmlns:a16="http://schemas.microsoft.com/office/drawing/2014/main" id="{F80DB565-D260-C041-83FC-4A7C5EFA0E0F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7" name="円/楕円 186">
              <a:extLst>
                <a:ext uri="{FF2B5EF4-FFF2-40B4-BE49-F238E27FC236}">
                  <a16:creationId xmlns:a16="http://schemas.microsoft.com/office/drawing/2014/main" id="{DF2D1839-187A-D843-ADA7-6625523F7677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8" name="円/楕円 187">
              <a:extLst>
                <a:ext uri="{FF2B5EF4-FFF2-40B4-BE49-F238E27FC236}">
                  <a16:creationId xmlns:a16="http://schemas.microsoft.com/office/drawing/2014/main" id="{3BA0ECA7-F85B-E443-AF80-9BD40B472A7C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9" name="円/楕円 188">
              <a:extLst>
                <a:ext uri="{FF2B5EF4-FFF2-40B4-BE49-F238E27FC236}">
                  <a16:creationId xmlns:a16="http://schemas.microsoft.com/office/drawing/2014/main" id="{3E90779B-B23B-4E4C-BEC8-9071D261DE60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0" name="円/楕円 189">
              <a:extLst>
                <a:ext uri="{FF2B5EF4-FFF2-40B4-BE49-F238E27FC236}">
                  <a16:creationId xmlns:a16="http://schemas.microsoft.com/office/drawing/2014/main" id="{33A5695F-6D85-FE49-8641-E5D2E51021C8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1" name="円/楕円 190">
              <a:extLst>
                <a:ext uri="{FF2B5EF4-FFF2-40B4-BE49-F238E27FC236}">
                  <a16:creationId xmlns:a16="http://schemas.microsoft.com/office/drawing/2014/main" id="{C0AA9966-901B-D84C-8DF5-A45760CD50C3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2" name="円/楕円 191">
              <a:extLst>
                <a:ext uri="{FF2B5EF4-FFF2-40B4-BE49-F238E27FC236}">
                  <a16:creationId xmlns:a16="http://schemas.microsoft.com/office/drawing/2014/main" id="{3674F3A3-C1C0-3D40-B249-7E045D21662D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3" name="円/楕円 192">
              <a:extLst>
                <a:ext uri="{FF2B5EF4-FFF2-40B4-BE49-F238E27FC236}">
                  <a16:creationId xmlns:a16="http://schemas.microsoft.com/office/drawing/2014/main" id="{A57048AD-C685-204B-A7C2-18FBE69BE847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4" name="円/楕円 193">
              <a:extLst>
                <a:ext uri="{FF2B5EF4-FFF2-40B4-BE49-F238E27FC236}">
                  <a16:creationId xmlns:a16="http://schemas.microsoft.com/office/drawing/2014/main" id="{8C632DCE-3631-5847-AD97-54B04CFF520E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5" name="円/楕円 194">
              <a:extLst>
                <a:ext uri="{FF2B5EF4-FFF2-40B4-BE49-F238E27FC236}">
                  <a16:creationId xmlns:a16="http://schemas.microsoft.com/office/drawing/2014/main" id="{32190645-435E-A748-86A1-CA1346ED1517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6" name="円/楕円 195">
              <a:extLst>
                <a:ext uri="{FF2B5EF4-FFF2-40B4-BE49-F238E27FC236}">
                  <a16:creationId xmlns:a16="http://schemas.microsoft.com/office/drawing/2014/main" id="{3A1703FF-07EC-D641-8E26-544E8B81FA26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7" name="円/楕円 196">
              <a:extLst>
                <a:ext uri="{FF2B5EF4-FFF2-40B4-BE49-F238E27FC236}">
                  <a16:creationId xmlns:a16="http://schemas.microsoft.com/office/drawing/2014/main" id="{66191901-864D-2844-BAE7-46E47406CD13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8" name="円/楕円 197">
              <a:extLst>
                <a:ext uri="{FF2B5EF4-FFF2-40B4-BE49-F238E27FC236}">
                  <a16:creationId xmlns:a16="http://schemas.microsoft.com/office/drawing/2014/main" id="{071DB548-F2CE-7642-BE01-3C1EDFC8F57A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9" name="円/楕円 198">
              <a:extLst>
                <a:ext uri="{FF2B5EF4-FFF2-40B4-BE49-F238E27FC236}">
                  <a16:creationId xmlns:a16="http://schemas.microsoft.com/office/drawing/2014/main" id="{97091361-6B48-F34B-915C-B90F839F4B76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0" name="円/楕円 199">
              <a:extLst>
                <a:ext uri="{FF2B5EF4-FFF2-40B4-BE49-F238E27FC236}">
                  <a16:creationId xmlns:a16="http://schemas.microsoft.com/office/drawing/2014/main" id="{F639C0DE-AC9C-7F42-8624-F2CD67EB85BE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1" name="円/楕円 200">
              <a:extLst>
                <a:ext uri="{FF2B5EF4-FFF2-40B4-BE49-F238E27FC236}">
                  <a16:creationId xmlns:a16="http://schemas.microsoft.com/office/drawing/2014/main" id="{DDD835A4-841B-3247-A33C-BF8E2399B377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2" name="円/楕円 201">
              <a:extLst>
                <a:ext uri="{FF2B5EF4-FFF2-40B4-BE49-F238E27FC236}">
                  <a16:creationId xmlns:a16="http://schemas.microsoft.com/office/drawing/2014/main" id="{642C8416-4AFC-9E44-A6E5-A54DE11A1D76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3" name="円/楕円 202">
              <a:extLst>
                <a:ext uri="{FF2B5EF4-FFF2-40B4-BE49-F238E27FC236}">
                  <a16:creationId xmlns:a16="http://schemas.microsoft.com/office/drawing/2014/main" id="{E37D2F69-76A2-114B-A6BE-0307AEF25A55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4" name="円/楕円 203">
              <a:extLst>
                <a:ext uri="{FF2B5EF4-FFF2-40B4-BE49-F238E27FC236}">
                  <a16:creationId xmlns:a16="http://schemas.microsoft.com/office/drawing/2014/main" id="{6078EA28-DF7F-6A45-BD8C-8B9DBCE63905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5" name="円/楕円 204">
              <a:extLst>
                <a:ext uri="{FF2B5EF4-FFF2-40B4-BE49-F238E27FC236}">
                  <a16:creationId xmlns:a16="http://schemas.microsoft.com/office/drawing/2014/main" id="{0D0A18F2-C457-CF4E-B0F6-6E6D1BE7AF0E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06" name="グループ化 205">
            <a:extLst>
              <a:ext uri="{FF2B5EF4-FFF2-40B4-BE49-F238E27FC236}">
                <a16:creationId xmlns:a16="http://schemas.microsoft.com/office/drawing/2014/main" id="{290394B7-D8F2-2242-BEE2-D12285801A84}"/>
              </a:ext>
            </a:extLst>
          </p:cNvPr>
          <p:cNvGrpSpPr/>
          <p:nvPr/>
        </p:nvGrpSpPr>
        <p:grpSpPr>
          <a:xfrm>
            <a:off x="3792453" y="2313839"/>
            <a:ext cx="2729398" cy="45719"/>
            <a:chOff x="3792453" y="1615588"/>
            <a:chExt cx="2729398" cy="45719"/>
          </a:xfrm>
        </p:grpSpPr>
        <p:sp>
          <p:nvSpPr>
            <p:cNvPr id="207" name="円/楕円 206">
              <a:extLst>
                <a:ext uri="{FF2B5EF4-FFF2-40B4-BE49-F238E27FC236}">
                  <a16:creationId xmlns:a16="http://schemas.microsoft.com/office/drawing/2014/main" id="{6DA2298F-2BFF-1146-BCA8-F01A2F9D69B3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8" name="円/楕円 207">
              <a:extLst>
                <a:ext uri="{FF2B5EF4-FFF2-40B4-BE49-F238E27FC236}">
                  <a16:creationId xmlns:a16="http://schemas.microsoft.com/office/drawing/2014/main" id="{2043F7FB-E76E-924A-9E04-10E737B3D0D1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9" name="円/楕円 208">
              <a:extLst>
                <a:ext uri="{FF2B5EF4-FFF2-40B4-BE49-F238E27FC236}">
                  <a16:creationId xmlns:a16="http://schemas.microsoft.com/office/drawing/2014/main" id="{6DB322DF-9A1D-F04D-A7B8-442C18293AA4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0" name="円/楕円 209">
              <a:extLst>
                <a:ext uri="{FF2B5EF4-FFF2-40B4-BE49-F238E27FC236}">
                  <a16:creationId xmlns:a16="http://schemas.microsoft.com/office/drawing/2014/main" id="{C055CFF7-94E4-B442-8A49-B885419FAF6F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1" name="円/楕円 210">
              <a:extLst>
                <a:ext uri="{FF2B5EF4-FFF2-40B4-BE49-F238E27FC236}">
                  <a16:creationId xmlns:a16="http://schemas.microsoft.com/office/drawing/2014/main" id="{B69D3919-1914-A74C-9D58-8B5088B975F1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2" name="円/楕円 211">
              <a:extLst>
                <a:ext uri="{FF2B5EF4-FFF2-40B4-BE49-F238E27FC236}">
                  <a16:creationId xmlns:a16="http://schemas.microsoft.com/office/drawing/2014/main" id="{B972CD2B-3478-5F4F-AB8D-6C295F361FD8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3" name="円/楕円 212">
              <a:extLst>
                <a:ext uri="{FF2B5EF4-FFF2-40B4-BE49-F238E27FC236}">
                  <a16:creationId xmlns:a16="http://schemas.microsoft.com/office/drawing/2014/main" id="{1F31F0F6-2315-3A4F-891D-A560C464CEB3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4" name="円/楕円 213">
              <a:extLst>
                <a:ext uri="{FF2B5EF4-FFF2-40B4-BE49-F238E27FC236}">
                  <a16:creationId xmlns:a16="http://schemas.microsoft.com/office/drawing/2014/main" id="{C1A652E1-BC7E-6948-9AAB-B7DA8FCAAEF7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5" name="円/楕円 214">
              <a:extLst>
                <a:ext uri="{FF2B5EF4-FFF2-40B4-BE49-F238E27FC236}">
                  <a16:creationId xmlns:a16="http://schemas.microsoft.com/office/drawing/2014/main" id="{26A268A4-8821-6249-83E9-992A7FB1A39C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6" name="円/楕円 215">
              <a:extLst>
                <a:ext uri="{FF2B5EF4-FFF2-40B4-BE49-F238E27FC236}">
                  <a16:creationId xmlns:a16="http://schemas.microsoft.com/office/drawing/2014/main" id="{0040E62F-8D3D-354B-AC5D-86A7C986B7BC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7" name="円/楕円 216">
              <a:extLst>
                <a:ext uri="{FF2B5EF4-FFF2-40B4-BE49-F238E27FC236}">
                  <a16:creationId xmlns:a16="http://schemas.microsoft.com/office/drawing/2014/main" id="{59FBF385-CBC3-344C-829A-2D440197FB8D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8" name="円/楕円 217">
              <a:extLst>
                <a:ext uri="{FF2B5EF4-FFF2-40B4-BE49-F238E27FC236}">
                  <a16:creationId xmlns:a16="http://schemas.microsoft.com/office/drawing/2014/main" id="{8461F6AE-9A44-C348-925C-99A9D361BD2D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9" name="円/楕円 218">
              <a:extLst>
                <a:ext uri="{FF2B5EF4-FFF2-40B4-BE49-F238E27FC236}">
                  <a16:creationId xmlns:a16="http://schemas.microsoft.com/office/drawing/2014/main" id="{6C238A5C-359D-A943-9189-316BFD7DB77F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0" name="円/楕円 219">
              <a:extLst>
                <a:ext uri="{FF2B5EF4-FFF2-40B4-BE49-F238E27FC236}">
                  <a16:creationId xmlns:a16="http://schemas.microsoft.com/office/drawing/2014/main" id="{7EFEA5B3-DB6D-BA4C-BCD7-DC8C3BC5500E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1" name="円/楕円 220">
              <a:extLst>
                <a:ext uri="{FF2B5EF4-FFF2-40B4-BE49-F238E27FC236}">
                  <a16:creationId xmlns:a16="http://schemas.microsoft.com/office/drawing/2014/main" id="{3AE8FD6B-4C57-5043-A32E-939194A5BD0F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2" name="円/楕円 221">
              <a:extLst>
                <a:ext uri="{FF2B5EF4-FFF2-40B4-BE49-F238E27FC236}">
                  <a16:creationId xmlns:a16="http://schemas.microsoft.com/office/drawing/2014/main" id="{0FA75DD8-1099-E344-9403-77864C3F2F22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3" name="円/楕円 222">
              <a:extLst>
                <a:ext uri="{FF2B5EF4-FFF2-40B4-BE49-F238E27FC236}">
                  <a16:creationId xmlns:a16="http://schemas.microsoft.com/office/drawing/2014/main" id="{C376E1E2-9B0C-1D4F-A175-938687C36FA7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4" name="円/楕円 223">
              <a:extLst>
                <a:ext uri="{FF2B5EF4-FFF2-40B4-BE49-F238E27FC236}">
                  <a16:creationId xmlns:a16="http://schemas.microsoft.com/office/drawing/2014/main" id="{27C2FD3D-35DA-9C4E-8108-D3C0C01D4DE7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5" name="円/楕円 224">
              <a:extLst>
                <a:ext uri="{FF2B5EF4-FFF2-40B4-BE49-F238E27FC236}">
                  <a16:creationId xmlns:a16="http://schemas.microsoft.com/office/drawing/2014/main" id="{4CE7DE5B-0EB8-0F4E-882B-10CE8502BCBF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6" name="円/楕円 225">
              <a:extLst>
                <a:ext uri="{FF2B5EF4-FFF2-40B4-BE49-F238E27FC236}">
                  <a16:creationId xmlns:a16="http://schemas.microsoft.com/office/drawing/2014/main" id="{12E0B018-2B80-5149-84C1-76D325AF54F6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7" name="円/楕円 226">
              <a:extLst>
                <a:ext uri="{FF2B5EF4-FFF2-40B4-BE49-F238E27FC236}">
                  <a16:creationId xmlns:a16="http://schemas.microsoft.com/office/drawing/2014/main" id="{48E9D81F-A4CF-4C42-A890-DE7055CB783E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8" name="円/楕円 227">
              <a:extLst>
                <a:ext uri="{FF2B5EF4-FFF2-40B4-BE49-F238E27FC236}">
                  <a16:creationId xmlns:a16="http://schemas.microsoft.com/office/drawing/2014/main" id="{8148E92C-D999-0E49-9816-A5A20C8F39DC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9" name="円/楕円 228">
              <a:extLst>
                <a:ext uri="{FF2B5EF4-FFF2-40B4-BE49-F238E27FC236}">
                  <a16:creationId xmlns:a16="http://schemas.microsoft.com/office/drawing/2014/main" id="{36C5029E-FA56-B64C-AA87-9445631F76D8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0" name="円/楕円 229">
              <a:extLst>
                <a:ext uri="{FF2B5EF4-FFF2-40B4-BE49-F238E27FC236}">
                  <a16:creationId xmlns:a16="http://schemas.microsoft.com/office/drawing/2014/main" id="{079EB873-85BA-FE41-8111-E7ADFE025A8C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1" name="円/楕円 230">
              <a:extLst>
                <a:ext uri="{FF2B5EF4-FFF2-40B4-BE49-F238E27FC236}">
                  <a16:creationId xmlns:a16="http://schemas.microsoft.com/office/drawing/2014/main" id="{478973BF-F846-CE40-99E5-7CC07782C802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2" name="円/楕円 231">
              <a:extLst>
                <a:ext uri="{FF2B5EF4-FFF2-40B4-BE49-F238E27FC236}">
                  <a16:creationId xmlns:a16="http://schemas.microsoft.com/office/drawing/2014/main" id="{BC252451-6C57-7C46-904E-59A0740BD38B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3" name="円/楕円 232">
              <a:extLst>
                <a:ext uri="{FF2B5EF4-FFF2-40B4-BE49-F238E27FC236}">
                  <a16:creationId xmlns:a16="http://schemas.microsoft.com/office/drawing/2014/main" id="{8D0D8CC2-4AB1-6B4F-9F82-D6BE010EA6BC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4" name="円/楕円 233">
              <a:extLst>
                <a:ext uri="{FF2B5EF4-FFF2-40B4-BE49-F238E27FC236}">
                  <a16:creationId xmlns:a16="http://schemas.microsoft.com/office/drawing/2014/main" id="{874A5121-132B-5444-9BA0-99A282616A7D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5" name="円/楕円 234">
              <a:extLst>
                <a:ext uri="{FF2B5EF4-FFF2-40B4-BE49-F238E27FC236}">
                  <a16:creationId xmlns:a16="http://schemas.microsoft.com/office/drawing/2014/main" id="{89C7FB16-C785-3C4E-BEE5-E3E1EF4BE231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6" name="円/楕円 235">
              <a:extLst>
                <a:ext uri="{FF2B5EF4-FFF2-40B4-BE49-F238E27FC236}">
                  <a16:creationId xmlns:a16="http://schemas.microsoft.com/office/drawing/2014/main" id="{DF5B49D4-8932-C047-A44A-054EBBB9E1DB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37" name="グループ化 236">
            <a:extLst>
              <a:ext uri="{FF2B5EF4-FFF2-40B4-BE49-F238E27FC236}">
                <a16:creationId xmlns:a16="http://schemas.microsoft.com/office/drawing/2014/main" id="{3E49F124-075E-0448-B26C-1E6F82A40FB3}"/>
              </a:ext>
            </a:extLst>
          </p:cNvPr>
          <p:cNvGrpSpPr/>
          <p:nvPr/>
        </p:nvGrpSpPr>
        <p:grpSpPr>
          <a:xfrm>
            <a:off x="3792453" y="2406383"/>
            <a:ext cx="2729398" cy="45719"/>
            <a:chOff x="3792453" y="1615588"/>
            <a:chExt cx="2729398" cy="45719"/>
          </a:xfrm>
        </p:grpSpPr>
        <p:sp>
          <p:nvSpPr>
            <p:cNvPr id="238" name="円/楕円 237">
              <a:extLst>
                <a:ext uri="{FF2B5EF4-FFF2-40B4-BE49-F238E27FC236}">
                  <a16:creationId xmlns:a16="http://schemas.microsoft.com/office/drawing/2014/main" id="{32E1C6E2-CFB7-2549-BF97-409D3A4CFB02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9" name="円/楕円 238">
              <a:extLst>
                <a:ext uri="{FF2B5EF4-FFF2-40B4-BE49-F238E27FC236}">
                  <a16:creationId xmlns:a16="http://schemas.microsoft.com/office/drawing/2014/main" id="{60B75F44-DC20-2A4F-A423-4D08E5DC3758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0" name="円/楕円 239">
              <a:extLst>
                <a:ext uri="{FF2B5EF4-FFF2-40B4-BE49-F238E27FC236}">
                  <a16:creationId xmlns:a16="http://schemas.microsoft.com/office/drawing/2014/main" id="{DCA2E74A-3C81-CB41-8E06-32548BC63E99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1" name="円/楕円 240">
              <a:extLst>
                <a:ext uri="{FF2B5EF4-FFF2-40B4-BE49-F238E27FC236}">
                  <a16:creationId xmlns:a16="http://schemas.microsoft.com/office/drawing/2014/main" id="{29548655-E50D-0448-8CEC-6D45E65456E0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2" name="円/楕円 241">
              <a:extLst>
                <a:ext uri="{FF2B5EF4-FFF2-40B4-BE49-F238E27FC236}">
                  <a16:creationId xmlns:a16="http://schemas.microsoft.com/office/drawing/2014/main" id="{D1AA7EEF-18A8-4347-AA12-C75EADC3FBC3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3" name="円/楕円 242">
              <a:extLst>
                <a:ext uri="{FF2B5EF4-FFF2-40B4-BE49-F238E27FC236}">
                  <a16:creationId xmlns:a16="http://schemas.microsoft.com/office/drawing/2014/main" id="{68A3B2C4-6008-CA4D-B3FB-2F327E1A6CC5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4" name="円/楕円 243">
              <a:extLst>
                <a:ext uri="{FF2B5EF4-FFF2-40B4-BE49-F238E27FC236}">
                  <a16:creationId xmlns:a16="http://schemas.microsoft.com/office/drawing/2014/main" id="{4E1114E2-6565-3C42-BDA9-9EC81E341C81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5" name="円/楕円 244">
              <a:extLst>
                <a:ext uri="{FF2B5EF4-FFF2-40B4-BE49-F238E27FC236}">
                  <a16:creationId xmlns:a16="http://schemas.microsoft.com/office/drawing/2014/main" id="{2B58D56D-8ED8-7041-9CA5-CA5B676B9A8D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6" name="円/楕円 245">
              <a:extLst>
                <a:ext uri="{FF2B5EF4-FFF2-40B4-BE49-F238E27FC236}">
                  <a16:creationId xmlns:a16="http://schemas.microsoft.com/office/drawing/2014/main" id="{332C5EEF-D116-424E-8852-44DBAD1B1AE2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7" name="円/楕円 246">
              <a:extLst>
                <a:ext uri="{FF2B5EF4-FFF2-40B4-BE49-F238E27FC236}">
                  <a16:creationId xmlns:a16="http://schemas.microsoft.com/office/drawing/2014/main" id="{BB214661-C6F1-BF43-9CD6-007485C226B3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8" name="円/楕円 247">
              <a:extLst>
                <a:ext uri="{FF2B5EF4-FFF2-40B4-BE49-F238E27FC236}">
                  <a16:creationId xmlns:a16="http://schemas.microsoft.com/office/drawing/2014/main" id="{04B7AFC3-1F02-9C41-A92F-57662FBC69BE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9" name="円/楕円 248">
              <a:extLst>
                <a:ext uri="{FF2B5EF4-FFF2-40B4-BE49-F238E27FC236}">
                  <a16:creationId xmlns:a16="http://schemas.microsoft.com/office/drawing/2014/main" id="{100CEE44-2836-E14A-9A49-EF24A5D0811F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0" name="円/楕円 249">
              <a:extLst>
                <a:ext uri="{FF2B5EF4-FFF2-40B4-BE49-F238E27FC236}">
                  <a16:creationId xmlns:a16="http://schemas.microsoft.com/office/drawing/2014/main" id="{2103F0D6-7296-FA47-A5C2-0D81E2DA473E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1" name="円/楕円 250">
              <a:extLst>
                <a:ext uri="{FF2B5EF4-FFF2-40B4-BE49-F238E27FC236}">
                  <a16:creationId xmlns:a16="http://schemas.microsoft.com/office/drawing/2014/main" id="{F52C021E-3F80-3A43-8BDD-1351E3950C7F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2" name="円/楕円 251">
              <a:extLst>
                <a:ext uri="{FF2B5EF4-FFF2-40B4-BE49-F238E27FC236}">
                  <a16:creationId xmlns:a16="http://schemas.microsoft.com/office/drawing/2014/main" id="{D3537A8A-8CD2-CD4B-AEDD-13D5E8C31134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3" name="円/楕円 252">
              <a:extLst>
                <a:ext uri="{FF2B5EF4-FFF2-40B4-BE49-F238E27FC236}">
                  <a16:creationId xmlns:a16="http://schemas.microsoft.com/office/drawing/2014/main" id="{C4A97C92-B2C1-F848-A363-5157F4CB50CE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4" name="円/楕円 253">
              <a:extLst>
                <a:ext uri="{FF2B5EF4-FFF2-40B4-BE49-F238E27FC236}">
                  <a16:creationId xmlns:a16="http://schemas.microsoft.com/office/drawing/2014/main" id="{3545DBBD-B989-164A-8407-1E1FCAB1C10C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5" name="円/楕円 254">
              <a:extLst>
                <a:ext uri="{FF2B5EF4-FFF2-40B4-BE49-F238E27FC236}">
                  <a16:creationId xmlns:a16="http://schemas.microsoft.com/office/drawing/2014/main" id="{119BF8AA-266C-834F-9500-EDE62C6E9010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6" name="円/楕円 255">
              <a:extLst>
                <a:ext uri="{FF2B5EF4-FFF2-40B4-BE49-F238E27FC236}">
                  <a16:creationId xmlns:a16="http://schemas.microsoft.com/office/drawing/2014/main" id="{8B5C81F8-7F70-8A4D-B421-74E0EC4FD7AA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7" name="円/楕円 256">
              <a:extLst>
                <a:ext uri="{FF2B5EF4-FFF2-40B4-BE49-F238E27FC236}">
                  <a16:creationId xmlns:a16="http://schemas.microsoft.com/office/drawing/2014/main" id="{881674E6-B2CF-4046-8BEB-F562B7A9A5DB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8" name="円/楕円 257">
              <a:extLst>
                <a:ext uri="{FF2B5EF4-FFF2-40B4-BE49-F238E27FC236}">
                  <a16:creationId xmlns:a16="http://schemas.microsoft.com/office/drawing/2014/main" id="{1231655B-FD7D-D440-8B3F-3183FC2EE46B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9" name="円/楕円 258">
              <a:extLst>
                <a:ext uri="{FF2B5EF4-FFF2-40B4-BE49-F238E27FC236}">
                  <a16:creationId xmlns:a16="http://schemas.microsoft.com/office/drawing/2014/main" id="{F5ED1A34-C04D-4E40-AFE6-9D8CADFCABA1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0" name="円/楕円 259">
              <a:extLst>
                <a:ext uri="{FF2B5EF4-FFF2-40B4-BE49-F238E27FC236}">
                  <a16:creationId xmlns:a16="http://schemas.microsoft.com/office/drawing/2014/main" id="{ABE8C27D-2A4B-5844-8F30-D844EADFFA4F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1" name="円/楕円 260">
              <a:extLst>
                <a:ext uri="{FF2B5EF4-FFF2-40B4-BE49-F238E27FC236}">
                  <a16:creationId xmlns:a16="http://schemas.microsoft.com/office/drawing/2014/main" id="{B086E57F-2330-874C-A55E-444D9F514698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2" name="円/楕円 261">
              <a:extLst>
                <a:ext uri="{FF2B5EF4-FFF2-40B4-BE49-F238E27FC236}">
                  <a16:creationId xmlns:a16="http://schemas.microsoft.com/office/drawing/2014/main" id="{360D5EE4-9048-EB42-9BAB-B084B6C1024A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3" name="円/楕円 262">
              <a:extLst>
                <a:ext uri="{FF2B5EF4-FFF2-40B4-BE49-F238E27FC236}">
                  <a16:creationId xmlns:a16="http://schemas.microsoft.com/office/drawing/2014/main" id="{A94B02D4-4920-C24F-8DBB-84CEADDD0B16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4" name="円/楕円 263">
              <a:extLst>
                <a:ext uri="{FF2B5EF4-FFF2-40B4-BE49-F238E27FC236}">
                  <a16:creationId xmlns:a16="http://schemas.microsoft.com/office/drawing/2014/main" id="{2193B352-75C2-7A49-BA31-DD8F4F2B7A41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5" name="円/楕円 264">
              <a:extLst>
                <a:ext uri="{FF2B5EF4-FFF2-40B4-BE49-F238E27FC236}">
                  <a16:creationId xmlns:a16="http://schemas.microsoft.com/office/drawing/2014/main" id="{D9116AE6-B6A9-2F43-94E5-6B967B9E413F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6" name="円/楕円 265">
              <a:extLst>
                <a:ext uri="{FF2B5EF4-FFF2-40B4-BE49-F238E27FC236}">
                  <a16:creationId xmlns:a16="http://schemas.microsoft.com/office/drawing/2014/main" id="{DC789DCD-B4D7-C147-89B0-035BD02371B2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7" name="円/楕円 266">
              <a:extLst>
                <a:ext uri="{FF2B5EF4-FFF2-40B4-BE49-F238E27FC236}">
                  <a16:creationId xmlns:a16="http://schemas.microsoft.com/office/drawing/2014/main" id="{8DC747CB-0704-1C45-A5CE-33B1121D1F90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68" name="グループ化 267">
            <a:extLst>
              <a:ext uri="{FF2B5EF4-FFF2-40B4-BE49-F238E27FC236}">
                <a16:creationId xmlns:a16="http://schemas.microsoft.com/office/drawing/2014/main" id="{99870C01-F56E-294C-8E0D-A4AE13BBFE17}"/>
              </a:ext>
            </a:extLst>
          </p:cNvPr>
          <p:cNvGrpSpPr/>
          <p:nvPr/>
        </p:nvGrpSpPr>
        <p:grpSpPr>
          <a:xfrm>
            <a:off x="3792453" y="2498927"/>
            <a:ext cx="2729398" cy="45719"/>
            <a:chOff x="3792453" y="1615588"/>
            <a:chExt cx="2729398" cy="45719"/>
          </a:xfrm>
        </p:grpSpPr>
        <p:sp>
          <p:nvSpPr>
            <p:cNvPr id="269" name="円/楕円 268">
              <a:extLst>
                <a:ext uri="{FF2B5EF4-FFF2-40B4-BE49-F238E27FC236}">
                  <a16:creationId xmlns:a16="http://schemas.microsoft.com/office/drawing/2014/main" id="{6E0E39E9-A0AD-8740-A2AD-2B9CF7F1107C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0" name="円/楕円 269">
              <a:extLst>
                <a:ext uri="{FF2B5EF4-FFF2-40B4-BE49-F238E27FC236}">
                  <a16:creationId xmlns:a16="http://schemas.microsoft.com/office/drawing/2014/main" id="{A49E8918-82F4-6141-AC1F-29982F88E8C3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1" name="円/楕円 270">
              <a:extLst>
                <a:ext uri="{FF2B5EF4-FFF2-40B4-BE49-F238E27FC236}">
                  <a16:creationId xmlns:a16="http://schemas.microsoft.com/office/drawing/2014/main" id="{DAD4D724-20D4-E846-AB1D-A61697BD2CB5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2" name="円/楕円 271">
              <a:extLst>
                <a:ext uri="{FF2B5EF4-FFF2-40B4-BE49-F238E27FC236}">
                  <a16:creationId xmlns:a16="http://schemas.microsoft.com/office/drawing/2014/main" id="{F9A650D5-2988-8443-B179-91BDC756D0A4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3" name="円/楕円 272">
              <a:extLst>
                <a:ext uri="{FF2B5EF4-FFF2-40B4-BE49-F238E27FC236}">
                  <a16:creationId xmlns:a16="http://schemas.microsoft.com/office/drawing/2014/main" id="{F5F3F769-31FD-D846-979B-217D43FA62A2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4" name="円/楕円 273">
              <a:extLst>
                <a:ext uri="{FF2B5EF4-FFF2-40B4-BE49-F238E27FC236}">
                  <a16:creationId xmlns:a16="http://schemas.microsoft.com/office/drawing/2014/main" id="{99740A5F-2369-7D41-A92E-0B75175C7954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5" name="円/楕円 274">
              <a:extLst>
                <a:ext uri="{FF2B5EF4-FFF2-40B4-BE49-F238E27FC236}">
                  <a16:creationId xmlns:a16="http://schemas.microsoft.com/office/drawing/2014/main" id="{78E6AE72-8BE1-1644-ADD6-9CD5C5453B33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6" name="円/楕円 275">
              <a:extLst>
                <a:ext uri="{FF2B5EF4-FFF2-40B4-BE49-F238E27FC236}">
                  <a16:creationId xmlns:a16="http://schemas.microsoft.com/office/drawing/2014/main" id="{0306DCC2-9A99-514B-880F-1926AE66017B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7" name="円/楕円 276">
              <a:extLst>
                <a:ext uri="{FF2B5EF4-FFF2-40B4-BE49-F238E27FC236}">
                  <a16:creationId xmlns:a16="http://schemas.microsoft.com/office/drawing/2014/main" id="{50FCED9C-A011-B543-AAF8-0D25757C2EE0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8" name="円/楕円 277">
              <a:extLst>
                <a:ext uri="{FF2B5EF4-FFF2-40B4-BE49-F238E27FC236}">
                  <a16:creationId xmlns:a16="http://schemas.microsoft.com/office/drawing/2014/main" id="{4E0DCD43-6BD8-B949-826E-B708CBC3B369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9" name="円/楕円 278">
              <a:extLst>
                <a:ext uri="{FF2B5EF4-FFF2-40B4-BE49-F238E27FC236}">
                  <a16:creationId xmlns:a16="http://schemas.microsoft.com/office/drawing/2014/main" id="{77816888-64A3-FD47-9548-2D41576D5C8C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0" name="円/楕円 279">
              <a:extLst>
                <a:ext uri="{FF2B5EF4-FFF2-40B4-BE49-F238E27FC236}">
                  <a16:creationId xmlns:a16="http://schemas.microsoft.com/office/drawing/2014/main" id="{66B3AFB6-44A4-0444-9910-FA2B16D343D8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1" name="円/楕円 280">
              <a:extLst>
                <a:ext uri="{FF2B5EF4-FFF2-40B4-BE49-F238E27FC236}">
                  <a16:creationId xmlns:a16="http://schemas.microsoft.com/office/drawing/2014/main" id="{0FCBDCD3-59AA-3D4A-A1DE-289B42C88649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2" name="円/楕円 281">
              <a:extLst>
                <a:ext uri="{FF2B5EF4-FFF2-40B4-BE49-F238E27FC236}">
                  <a16:creationId xmlns:a16="http://schemas.microsoft.com/office/drawing/2014/main" id="{C635C786-9056-EE4E-9EE8-653292F05C00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3" name="円/楕円 282">
              <a:extLst>
                <a:ext uri="{FF2B5EF4-FFF2-40B4-BE49-F238E27FC236}">
                  <a16:creationId xmlns:a16="http://schemas.microsoft.com/office/drawing/2014/main" id="{17785782-1570-DA49-ABC5-8C815BD27D46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4" name="円/楕円 283">
              <a:extLst>
                <a:ext uri="{FF2B5EF4-FFF2-40B4-BE49-F238E27FC236}">
                  <a16:creationId xmlns:a16="http://schemas.microsoft.com/office/drawing/2014/main" id="{5E6D8C38-A186-5F44-A52B-BC6B4D87AFC6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5" name="円/楕円 284">
              <a:extLst>
                <a:ext uri="{FF2B5EF4-FFF2-40B4-BE49-F238E27FC236}">
                  <a16:creationId xmlns:a16="http://schemas.microsoft.com/office/drawing/2014/main" id="{9EA06543-C6BE-8A4A-BBE2-536FA96076C5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6" name="円/楕円 285">
              <a:extLst>
                <a:ext uri="{FF2B5EF4-FFF2-40B4-BE49-F238E27FC236}">
                  <a16:creationId xmlns:a16="http://schemas.microsoft.com/office/drawing/2014/main" id="{B3B82B0F-B6B5-4540-9322-2DA3531C55DA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7" name="円/楕円 286">
              <a:extLst>
                <a:ext uri="{FF2B5EF4-FFF2-40B4-BE49-F238E27FC236}">
                  <a16:creationId xmlns:a16="http://schemas.microsoft.com/office/drawing/2014/main" id="{E5B729D9-2AE2-4743-A51F-B0BB9290E42B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8" name="円/楕円 287">
              <a:extLst>
                <a:ext uri="{FF2B5EF4-FFF2-40B4-BE49-F238E27FC236}">
                  <a16:creationId xmlns:a16="http://schemas.microsoft.com/office/drawing/2014/main" id="{B806CB8C-96C3-5C40-B40B-8B6B3E03183F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9" name="円/楕円 288">
              <a:extLst>
                <a:ext uri="{FF2B5EF4-FFF2-40B4-BE49-F238E27FC236}">
                  <a16:creationId xmlns:a16="http://schemas.microsoft.com/office/drawing/2014/main" id="{DA415140-E252-7341-92AA-249944905BC0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0" name="円/楕円 289">
              <a:extLst>
                <a:ext uri="{FF2B5EF4-FFF2-40B4-BE49-F238E27FC236}">
                  <a16:creationId xmlns:a16="http://schemas.microsoft.com/office/drawing/2014/main" id="{580BCB4B-5042-F64E-953B-37F622F9B96C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1" name="円/楕円 290">
              <a:extLst>
                <a:ext uri="{FF2B5EF4-FFF2-40B4-BE49-F238E27FC236}">
                  <a16:creationId xmlns:a16="http://schemas.microsoft.com/office/drawing/2014/main" id="{435B757F-E4E4-0344-8C0E-3BB5BA49938C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2" name="円/楕円 291">
              <a:extLst>
                <a:ext uri="{FF2B5EF4-FFF2-40B4-BE49-F238E27FC236}">
                  <a16:creationId xmlns:a16="http://schemas.microsoft.com/office/drawing/2014/main" id="{31A17943-B9E8-A247-AF38-8CC4ABAFC020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3" name="円/楕円 292">
              <a:extLst>
                <a:ext uri="{FF2B5EF4-FFF2-40B4-BE49-F238E27FC236}">
                  <a16:creationId xmlns:a16="http://schemas.microsoft.com/office/drawing/2014/main" id="{8FD2760E-6C1A-E649-83E4-7E66A3628208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4" name="円/楕円 293">
              <a:extLst>
                <a:ext uri="{FF2B5EF4-FFF2-40B4-BE49-F238E27FC236}">
                  <a16:creationId xmlns:a16="http://schemas.microsoft.com/office/drawing/2014/main" id="{08309DA5-0D1B-4442-A561-2EF8F1126A7F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5" name="円/楕円 294">
              <a:extLst>
                <a:ext uri="{FF2B5EF4-FFF2-40B4-BE49-F238E27FC236}">
                  <a16:creationId xmlns:a16="http://schemas.microsoft.com/office/drawing/2014/main" id="{36B2F977-91E1-7D49-A417-919B33D82E0B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6" name="円/楕円 295">
              <a:extLst>
                <a:ext uri="{FF2B5EF4-FFF2-40B4-BE49-F238E27FC236}">
                  <a16:creationId xmlns:a16="http://schemas.microsoft.com/office/drawing/2014/main" id="{A1654669-0515-DF42-9B4A-EFFFC1882749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7" name="円/楕円 296">
              <a:extLst>
                <a:ext uri="{FF2B5EF4-FFF2-40B4-BE49-F238E27FC236}">
                  <a16:creationId xmlns:a16="http://schemas.microsoft.com/office/drawing/2014/main" id="{50EE4DC1-B636-274E-9CEA-4ED8A96CC5EB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8" name="円/楕円 297">
              <a:extLst>
                <a:ext uri="{FF2B5EF4-FFF2-40B4-BE49-F238E27FC236}">
                  <a16:creationId xmlns:a16="http://schemas.microsoft.com/office/drawing/2014/main" id="{D3B76C6C-B7FA-B24E-AD6C-B1429C942AC6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99" name="グループ化 298">
            <a:extLst>
              <a:ext uri="{FF2B5EF4-FFF2-40B4-BE49-F238E27FC236}">
                <a16:creationId xmlns:a16="http://schemas.microsoft.com/office/drawing/2014/main" id="{F0F971CF-829C-B242-8752-46ED5D9AA4C9}"/>
              </a:ext>
            </a:extLst>
          </p:cNvPr>
          <p:cNvGrpSpPr/>
          <p:nvPr/>
        </p:nvGrpSpPr>
        <p:grpSpPr>
          <a:xfrm>
            <a:off x="3792453" y="2591471"/>
            <a:ext cx="2729398" cy="45719"/>
            <a:chOff x="3792453" y="1615588"/>
            <a:chExt cx="2729398" cy="45719"/>
          </a:xfrm>
        </p:grpSpPr>
        <p:sp>
          <p:nvSpPr>
            <p:cNvPr id="300" name="円/楕円 299">
              <a:extLst>
                <a:ext uri="{FF2B5EF4-FFF2-40B4-BE49-F238E27FC236}">
                  <a16:creationId xmlns:a16="http://schemas.microsoft.com/office/drawing/2014/main" id="{FDE7A11E-8557-E14D-A330-140D56DC383D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1" name="円/楕円 300">
              <a:extLst>
                <a:ext uri="{FF2B5EF4-FFF2-40B4-BE49-F238E27FC236}">
                  <a16:creationId xmlns:a16="http://schemas.microsoft.com/office/drawing/2014/main" id="{EC571735-2911-5145-8D94-70843D196373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2" name="円/楕円 301">
              <a:extLst>
                <a:ext uri="{FF2B5EF4-FFF2-40B4-BE49-F238E27FC236}">
                  <a16:creationId xmlns:a16="http://schemas.microsoft.com/office/drawing/2014/main" id="{F478AE00-6DD7-D748-B57C-93495C93E04C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3" name="円/楕円 302">
              <a:extLst>
                <a:ext uri="{FF2B5EF4-FFF2-40B4-BE49-F238E27FC236}">
                  <a16:creationId xmlns:a16="http://schemas.microsoft.com/office/drawing/2014/main" id="{29F5AF61-F5C7-5143-AFEB-E36E2103BDB0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4" name="円/楕円 303">
              <a:extLst>
                <a:ext uri="{FF2B5EF4-FFF2-40B4-BE49-F238E27FC236}">
                  <a16:creationId xmlns:a16="http://schemas.microsoft.com/office/drawing/2014/main" id="{C9D0B088-533A-E747-BBFF-7F8F262AC467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5" name="円/楕円 304">
              <a:extLst>
                <a:ext uri="{FF2B5EF4-FFF2-40B4-BE49-F238E27FC236}">
                  <a16:creationId xmlns:a16="http://schemas.microsoft.com/office/drawing/2014/main" id="{EE249A19-540E-7A4E-BCAE-2651B0035436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6" name="円/楕円 305">
              <a:extLst>
                <a:ext uri="{FF2B5EF4-FFF2-40B4-BE49-F238E27FC236}">
                  <a16:creationId xmlns:a16="http://schemas.microsoft.com/office/drawing/2014/main" id="{0D0B1AD2-7F49-BB41-9E87-A9EF0E80FCF4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7" name="円/楕円 306">
              <a:extLst>
                <a:ext uri="{FF2B5EF4-FFF2-40B4-BE49-F238E27FC236}">
                  <a16:creationId xmlns:a16="http://schemas.microsoft.com/office/drawing/2014/main" id="{9C56276D-F37F-574E-93EE-83B6478DEB4E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8" name="円/楕円 307">
              <a:extLst>
                <a:ext uri="{FF2B5EF4-FFF2-40B4-BE49-F238E27FC236}">
                  <a16:creationId xmlns:a16="http://schemas.microsoft.com/office/drawing/2014/main" id="{6BE27C47-AF86-5948-BDB2-9C289B4BCF90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9" name="円/楕円 308">
              <a:extLst>
                <a:ext uri="{FF2B5EF4-FFF2-40B4-BE49-F238E27FC236}">
                  <a16:creationId xmlns:a16="http://schemas.microsoft.com/office/drawing/2014/main" id="{4BAB304F-8C37-CE40-B2CE-56C226A83EF6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0" name="円/楕円 309">
              <a:extLst>
                <a:ext uri="{FF2B5EF4-FFF2-40B4-BE49-F238E27FC236}">
                  <a16:creationId xmlns:a16="http://schemas.microsoft.com/office/drawing/2014/main" id="{A1195825-BED5-B045-8AF9-42C87D73CA4A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1" name="円/楕円 310">
              <a:extLst>
                <a:ext uri="{FF2B5EF4-FFF2-40B4-BE49-F238E27FC236}">
                  <a16:creationId xmlns:a16="http://schemas.microsoft.com/office/drawing/2014/main" id="{CF769C54-8074-2B4F-8ECA-9968B2537597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2" name="円/楕円 311">
              <a:extLst>
                <a:ext uri="{FF2B5EF4-FFF2-40B4-BE49-F238E27FC236}">
                  <a16:creationId xmlns:a16="http://schemas.microsoft.com/office/drawing/2014/main" id="{E5604BC3-A6E0-024D-A9F0-F2A6213D8813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3" name="円/楕円 312">
              <a:extLst>
                <a:ext uri="{FF2B5EF4-FFF2-40B4-BE49-F238E27FC236}">
                  <a16:creationId xmlns:a16="http://schemas.microsoft.com/office/drawing/2014/main" id="{84FDAF79-FFCD-3B44-B315-E764393ADDF2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4" name="円/楕円 313">
              <a:extLst>
                <a:ext uri="{FF2B5EF4-FFF2-40B4-BE49-F238E27FC236}">
                  <a16:creationId xmlns:a16="http://schemas.microsoft.com/office/drawing/2014/main" id="{91F5149C-02B4-2C44-A45E-6961F2F51224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5" name="円/楕円 314">
              <a:extLst>
                <a:ext uri="{FF2B5EF4-FFF2-40B4-BE49-F238E27FC236}">
                  <a16:creationId xmlns:a16="http://schemas.microsoft.com/office/drawing/2014/main" id="{4B5D62F3-D655-C74B-851E-38D5211E5A5C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6" name="円/楕円 315">
              <a:extLst>
                <a:ext uri="{FF2B5EF4-FFF2-40B4-BE49-F238E27FC236}">
                  <a16:creationId xmlns:a16="http://schemas.microsoft.com/office/drawing/2014/main" id="{7082E78B-9590-DF4E-B971-874EF58D91A4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7" name="円/楕円 316">
              <a:extLst>
                <a:ext uri="{FF2B5EF4-FFF2-40B4-BE49-F238E27FC236}">
                  <a16:creationId xmlns:a16="http://schemas.microsoft.com/office/drawing/2014/main" id="{D75E5BF7-3237-3147-AA53-90B0FC31B9AC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8" name="円/楕円 317">
              <a:extLst>
                <a:ext uri="{FF2B5EF4-FFF2-40B4-BE49-F238E27FC236}">
                  <a16:creationId xmlns:a16="http://schemas.microsoft.com/office/drawing/2014/main" id="{CD16E284-8846-8A44-A611-A8D4CF1F62FE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9" name="円/楕円 318">
              <a:extLst>
                <a:ext uri="{FF2B5EF4-FFF2-40B4-BE49-F238E27FC236}">
                  <a16:creationId xmlns:a16="http://schemas.microsoft.com/office/drawing/2014/main" id="{C9E5CB9E-E5A5-0945-9EB0-B3DDAE11BE45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0" name="円/楕円 319">
              <a:extLst>
                <a:ext uri="{FF2B5EF4-FFF2-40B4-BE49-F238E27FC236}">
                  <a16:creationId xmlns:a16="http://schemas.microsoft.com/office/drawing/2014/main" id="{A38C54D6-AD02-C64B-A676-A68CAF55ECAC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1" name="円/楕円 320">
              <a:extLst>
                <a:ext uri="{FF2B5EF4-FFF2-40B4-BE49-F238E27FC236}">
                  <a16:creationId xmlns:a16="http://schemas.microsoft.com/office/drawing/2014/main" id="{C38ED494-1844-D549-8309-1DB111CA079E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2" name="円/楕円 321">
              <a:extLst>
                <a:ext uri="{FF2B5EF4-FFF2-40B4-BE49-F238E27FC236}">
                  <a16:creationId xmlns:a16="http://schemas.microsoft.com/office/drawing/2014/main" id="{16C7F441-8182-A64D-8C67-2B6C3BA50141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3" name="円/楕円 322">
              <a:extLst>
                <a:ext uri="{FF2B5EF4-FFF2-40B4-BE49-F238E27FC236}">
                  <a16:creationId xmlns:a16="http://schemas.microsoft.com/office/drawing/2014/main" id="{16562665-2BF4-724B-8691-E6EA52EE0F88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4" name="円/楕円 323">
              <a:extLst>
                <a:ext uri="{FF2B5EF4-FFF2-40B4-BE49-F238E27FC236}">
                  <a16:creationId xmlns:a16="http://schemas.microsoft.com/office/drawing/2014/main" id="{FD13850E-670D-F149-A781-285C3968BAEB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5" name="円/楕円 324">
              <a:extLst>
                <a:ext uri="{FF2B5EF4-FFF2-40B4-BE49-F238E27FC236}">
                  <a16:creationId xmlns:a16="http://schemas.microsoft.com/office/drawing/2014/main" id="{01360ED2-EBB6-0D4C-868C-874AA0CD6ABD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6" name="円/楕円 325">
              <a:extLst>
                <a:ext uri="{FF2B5EF4-FFF2-40B4-BE49-F238E27FC236}">
                  <a16:creationId xmlns:a16="http://schemas.microsoft.com/office/drawing/2014/main" id="{C1BA7032-F01F-E947-9E83-C3895C86F9D5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7" name="円/楕円 326">
              <a:extLst>
                <a:ext uri="{FF2B5EF4-FFF2-40B4-BE49-F238E27FC236}">
                  <a16:creationId xmlns:a16="http://schemas.microsoft.com/office/drawing/2014/main" id="{B5B7110C-2881-A446-9D57-173A1B21CAAB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8" name="円/楕円 327">
              <a:extLst>
                <a:ext uri="{FF2B5EF4-FFF2-40B4-BE49-F238E27FC236}">
                  <a16:creationId xmlns:a16="http://schemas.microsoft.com/office/drawing/2014/main" id="{BB25B568-000B-DA4C-8D66-CC2FD43CA5E0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9" name="円/楕円 328">
              <a:extLst>
                <a:ext uri="{FF2B5EF4-FFF2-40B4-BE49-F238E27FC236}">
                  <a16:creationId xmlns:a16="http://schemas.microsoft.com/office/drawing/2014/main" id="{1EEE02EB-BFDA-2E4B-A59D-D22F85F634A0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30" name="グループ化 329">
            <a:extLst>
              <a:ext uri="{FF2B5EF4-FFF2-40B4-BE49-F238E27FC236}">
                <a16:creationId xmlns:a16="http://schemas.microsoft.com/office/drawing/2014/main" id="{C96DC6E9-19D3-CF45-A526-F469D7763569}"/>
              </a:ext>
            </a:extLst>
          </p:cNvPr>
          <p:cNvGrpSpPr/>
          <p:nvPr/>
        </p:nvGrpSpPr>
        <p:grpSpPr>
          <a:xfrm>
            <a:off x="3792453" y="2684015"/>
            <a:ext cx="2729398" cy="45719"/>
            <a:chOff x="3792453" y="1615588"/>
            <a:chExt cx="2729398" cy="45719"/>
          </a:xfrm>
        </p:grpSpPr>
        <p:sp>
          <p:nvSpPr>
            <p:cNvPr id="331" name="円/楕円 330">
              <a:extLst>
                <a:ext uri="{FF2B5EF4-FFF2-40B4-BE49-F238E27FC236}">
                  <a16:creationId xmlns:a16="http://schemas.microsoft.com/office/drawing/2014/main" id="{55474023-CED7-284C-8928-3A66B99E5088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2" name="円/楕円 331">
              <a:extLst>
                <a:ext uri="{FF2B5EF4-FFF2-40B4-BE49-F238E27FC236}">
                  <a16:creationId xmlns:a16="http://schemas.microsoft.com/office/drawing/2014/main" id="{BA501420-E44D-E64A-8FF0-D398DCB36D59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3" name="円/楕円 332">
              <a:extLst>
                <a:ext uri="{FF2B5EF4-FFF2-40B4-BE49-F238E27FC236}">
                  <a16:creationId xmlns:a16="http://schemas.microsoft.com/office/drawing/2014/main" id="{AD3C876E-F172-3C45-AC2B-8DF51CE53E3D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4" name="円/楕円 333">
              <a:extLst>
                <a:ext uri="{FF2B5EF4-FFF2-40B4-BE49-F238E27FC236}">
                  <a16:creationId xmlns:a16="http://schemas.microsoft.com/office/drawing/2014/main" id="{DCCF90AD-CD23-CB44-BDFA-3C6FB18F354F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5" name="円/楕円 334">
              <a:extLst>
                <a:ext uri="{FF2B5EF4-FFF2-40B4-BE49-F238E27FC236}">
                  <a16:creationId xmlns:a16="http://schemas.microsoft.com/office/drawing/2014/main" id="{D9594BDA-B249-B140-8991-D43A069838AC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6" name="円/楕円 335">
              <a:extLst>
                <a:ext uri="{FF2B5EF4-FFF2-40B4-BE49-F238E27FC236}">
                  <a16:creationId xmlns:a16="http://schemas.microsoft.com/office/drawing/2014/main" id="{7E905BA0-72EB-3E44-A275-BCF5CA3F990D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7" name="円/楕円 336">
              <a:extLst>
                <a:ext uri="{FF2B5EF4-FFF2-40B4-BE49-F238E27FC236}">
                  <a16:creationId xmlns:a16="http://schemas.microsoft.com/office/drawing/2014/main" id="{7A5D7F2A-A8E2-3449-8DE7-ED273AC58E5D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8" name="円/楕円 337">
              <a:extLst>
                <a:ext uri="{FF2B5EF4-FFF2-40B4-BE49-F238E27FC236}">
                  <a16:creationId xmlns:a16="http://schemas.microsoft.com/office/drawing/2014/main" id="{BE86B9F4-B318-4A49-A702-5B2102E87E1D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9" name="円/楕円 338">
              <a:extLst>
                <a:ext uri="{FF2B5EF4-FFF2-40B4-BE49-F238E27FC236}">
                  <a16:creationId xmlns:a16="http://schemas.microsoft.com/office/drawing/2014/main" id="{F9287D9F-7273-184C-AD83-C60D4B27D8B0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0" name="円/楕円 339">
              <a:extLst>
                <a:ext uri="{FF2B5EF4-FFF2-40B4-BE49-F238E27FC236}">
                  <a16:creationId xmlns:a16="http://schemas.microsoft.com/office/drawing/2014/main" id="{676D993F-4503-014B-9972-C543801BB590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1" name="円/楕円 340">
              <a:extLst>
                <a:ext uri="{FF2B5EF4-FFF2-40B4-BE49-F238E27FC236}">
                  <a16:creationId xmlns:a16="http://schemas.microsoft.com/office/drawing/2014/main" id="{27E544E5-D849-4844-8517-6511B383EA2F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2" name="円/楕円 341">
              <a:extLst>
                <a:ext uri="{FF2B5EF4-FFF2-40B4-BE49-F238E27FC236}">
                  <a16:creationId xmlns:a16="http://schemas.microsoft.com/office/drawing/2014/main" id="{D9EA0401-6680-5B4C-B071-CEFB24300013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3" name="円/楕円 342">
              <a:extLst>
                <a:ext uri="{FF2B5EF4-FFF2-40B4-BE49-F238E27FC236}">
                  <a16:creationId xmlns:a16="http://schemas.microsoft.com/office/drawing/2014/main" id="{0AE89EBA-2562-544F-BEEB-40665E359753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4" name="円/楕円 343">
              <a:extLst>
                <a:ext uri="{FF2B5EF4-FFF2-40B4-BE49-F238E27FC236}">
                  <a16:creationId xmlns:a16="http://schemas.microsoft.com/office/drawing/2014/main" id="{C5CA58B2-8B3B-A549-91CA-56A551A029D6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5" name="円/楕円 344">
              <a:extLst>
                <a:ext uri="{FF2B5EF4-FFF2-40B4-BE49-F238E27FC236}">
                  <a16:creationId xmlns:a16="http://schemas.microsoft.com/office/drawing/2014/main" id="{FD65B593-DD73-8D4F-9DE2-A5BFDD6AC723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6" name="円/楕円 345">
              <a:extLst>
                <a:ext uri="{FF2B5EF4-FFF2-40B4-BE49-F238E27FC236}">
                  <a16:creationId xmlns:a16="http://schemas.microsoft.com/office/drawing/2014/main" id="{93A1F486-6686-FE47-BDDA-DFD3465C169C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7" name="円/楕円 346">
              <a:extLst>
                <a:ext uri="{FF2B5EF4-FFF2-40B4-BE49-F238E27FC236}">
                  <a16:creationId xmlns:a16="http://schemas.microsoft.com/office/drawing/2014/main" id="{A96CBA17-3837-9E44-8CB5-21CD9C006000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8" name="円/楕円 347">
              <a:extLst>
                <a:ext uri="{FF2B5EF4-FFF2-40B4-BE49-F238E27FC236}">
                  <a16:creationId xmlns:a16="http://schemas.microsoft.com/office/drawing/2014/main" id="{3AB5DAD9-8F26-B94C-B5C2-7F97E60DFB69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9" name="円/楕円 348">
              <a:extLst>
                <a:ext uri="{FF2B5EF4-FFF2-40B4-BE49-F238E27FC236}">
                  <a16:creationId xmlns:a16="http://schemas.microsoft.com/office/drawing/2014/main" id="{DE6687C1-B689-B140-ADA3-1445A7B3D295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0" name="円/楕円 349">
              <a:extLst>
                <a:ext uri="{FF2B5EF4-FFF2-40B4-BE49-F238E27FC236}">
                  <a16:creationId xmlns:a16="http://schemas.microsoft.com/office/drawing/2014/main" id="{BA37C240-068E-2546-AA63-DFAFCE5CAEFF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1" name="円/楕円 350">
              <a:extLst>
                <a:ext uri="{FF2B5EF4-FFF2-40B4-BE49-F238E27FC236}">
                  <a16:creationId xmlns:a16="http://schemas.microsoft.com/office/drawing/2014/main" id="{5E4CB384-F7C3-8842-9533-A2983FDA262F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2" name="円/楕円 351">
              <a:extLst>
                <a:ext uri="{FF2B5EF4-FFF2-40B4-BE49-F238E27FC236}">
                  <a16:creationId xmlns:a16="http://schemas.microsoft.com/office/drawing/2014/main" id="{C102EDE7-856F-DE44-AED2-10B03A205EE6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3" name="円/楕円 352">
              <a:extLst>
                <a:ext uri="{FF2B5EF4-FFF2-40B4-BE49-F238E27FC236}">
                  <a16:creationId xmlns:a16="http://schemas.microsoft.com/office/drawing/2014/main" id="{A91A09F6-D5F8-1C40-AE7C-F9D118577AD6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4" name="円/楕円 353">
              <a:extLst>
                <a:ext uri="{FF2B5EF4-FFF2-40B4-BE49-F238E27FC236}">
                  <a16:creationId xmlns:a16="http://schemas.microsoft.com/office/drawing/2014/main" id="{C5DF4F2E-73B8-984D-B02C-5F922D593167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5" name="円/楕円 354">
              <a:extLst>
                <a:ext uri="{FF2B5EF4-FFF2-40B4-BE49-F238E27FC236}">
                  <a16:creationId xmlns:a16="http://schemas.microsoft.com/office/drawing/2014/main" id="{5527D5DB-BCED-7A4B-B579-D89EFFB4FA3C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6" name="円/楕円 355">
              <a:extLst>
                <a:ext uri="{FF2B5EF4-FFF2-40B4-BE49-F238E27FC236}">
                  <a16:creationId xmlns:a16="http://schemas.microsoft.com/office/drawing/2014/main" id="{629A16FB-48C0-344C-A4BB-D6BF2062263D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7" name="円/楕円 356">
              <a:extLst>
                <a:ext uri="{FF2B5EF4-FFF2-40B4-BE49-F238E27FC236}">
                  <a16:creationId xmlns:a16="http://schemas.microsoft.com/office/drawing/2014/main" id="{7B2B4709-5BF2-2742-8C26-03D3B22A785C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8" name="円/楕円 357">
              <a:extLst>
                <a:ext uri="{FF2B5EF4-FFF2-40B4-BE49-F238E27FC236}">
                  <a16:creationId xmlns:a16="http://schemas.microsoft.com/office/drawing/2014/main" id="{72A0FF7C-768F-9A4A-A724-AE9DE7E7F34A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9" name="円/楕円 358">
              <a:extLst>
                <a:ext uri="{FF2B5EF4-FFF2-40B4-BE49-F238E27FC236}">
                  <a16:creationId xmlns:a16="http://schemas.microsoft.com/office/drawing/2014/main" id="{2E151164-DF11-0046-9628-390EBFCA2922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0" name="円/楕円 359">
              <a:extLst>
                <a:ext uri="{FF2B5EF4-FFF2-40B4-BE49-F238E27FC236}">
                  <a16:creationId xmlns:a16="http://schemas.microsoft.com/office/drawing/2014/main" id="{F4175E60-DDBB-5349-8338-8CA1DA71458F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61" name="グループ化 360">
            <a:extLst>
              <a:ext uri="{FF2B5EF4-FFF2-40B4-BE49-F238E27FC236}">
                <a16:creationId xmlns:a16="http://schemas.microsoft.com/office/drawing/2014/main" id="{7D0D2C5D-7D9B-FC49-ADF8-84A3191965B4}"/>
              </a:ext>
            </a:extLst>
          </p:cNvPr>
          <p:cNvGrpSpPr/>
          <p:nvPr/>
        </p:nvGrpSpPr>
        <p:grpSpPr>
          <a:xfrm>
            <a:off x="3792453" y="2776559"/>
            <a:ext cx="2729398" cy="45719"/>
            <a:chOff x="3792453" y="1615588"/>
            <a:chExt cx="2729398" cy="45719"/>
          </a:xfrm>
        </p:grpSpPr>
        <p:sp>
          <p:nvSpPr>
            <p:cNvPr id="362" name="円/楕円 361">
              <a:extLst>
                <a:ext uri="{FF2B5EF4-FFF2-40B4-BE49-F238E27FC236}">
                  <a16:creationId xmlns:a16="http://schemas.microsoft.com/office/drawing/2014/main" id="{6ECAF597-A5DC-1E4D-8FB6-279BE3761FF8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3" name="円/楕円 362">
              <a:extLst>
                <a:ext uri="{FF2B5EF4-FFF2-40B4-BE49-F238E27FC236}">
                  <a16:creationId xmlns:a16="http://schemas.microsoft.com/office/drawing/2014/main" id="{6DC91B2B-EC36-7246-8204-CDBFF7AA0420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4" name="円/楕円 363">
              <a:extLst>
                <a:ext uri="{FF2B5EF4-FFF2-40B4-BE49-F238E27FC236}">
                  <a16:creationId xmlns:a16="http://schemas.microsoft.com/office/drawing/2014/main" id="{D9365D04-802E-9F49-8B4F-A9DC557A83C4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5" name="円/楕円 364">
              <a:extLst>
                <a:ext uri="{FF2B5EF4-FFF2-40B4-BE49-F238E27FC236}">
                  <a16:creationId xmlns:a16="http://schemas.microsoft.com/office/drawing/2014/main" id="{A52A623E-1396-594C-977E-985AAEACF778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6" name="円/楕円 365">
              <a:extLst>
                <a:ext uri="{FF2B5EF4-FFF2-40B4-BE49-F238E27FC236}">
                  <a16:creationId xmlns:a16="http://schemas.microsoft.com/office/drawing/2014/main" id="{592082E6-373A-684D-B66B-8A266FF1B46A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7" name="円/楕円 366">
              <a:extLst>
                <a:ext uri="{FF2B5EF4-FFF2-40B4-BE49-F238E27FC236}">
                  <a16:creationId xmlns:a16="http://schemas.microsoft.com/office/drawing/2014/main" id="{832D96AA-5E5D-9549-B8BB-1895D8F3A338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8" name="円/楕円 367">
              <a:extLst>
                <a:ext uri="{FF2B5EF4-FFF2-40B4-BE49-F238E27FC236}">
                  <a16:creationId xmlns:a16="http://schemas.microsoft.com/office/drawing/2014/main" id="{3F235B64-3587-F84C-AC04-27D59162B9BE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9" name="円/楕円 368">
              <a:extLst>
                <a:ext uri="{FF2B5EF4-FFF2-40B4-BE49-F238E27FC236}">
                  <a16:creationId xmlns:a16="http://schemas.microsoft.com/office/drawing/2014/main" id="{8FE4569B-26E9-DA42-8CFD-3874A4193E5D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0" name="円/楕円 369">
              <a:extLst>
                <a:ext uri="{FF2B5EF4-FFF2-40B4-BE49-F238E27FC236}">
                  <a16:creationId xmlns:a16="http://schemas.microsoft.com/office/drawing/2014/main" id="{2D676CFB-1F46-BB4B-BB02-DBF4EBBFAFA3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1" name="円/楕円 370">
              <a:extLst>
                <a:ext uri="{FF2B5EF4-FFF2-40B4-BE49-F238E27FC236}">
                  <a16:creationId xmlns:a16="http://schemas.microsoft.com/office/drawing/2014/main" id="{D2196F0D-F791-BC4E-86E8-C52F8C702284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2" name="円/楕円 371">
              <a:extLst>
                <a:ext uri="{FF2B5EF4-FFF2-40B4-BE49-F238E27FC236}">
                  <a16:creationId xmlns:a16="http://schemas.microsoft.com/office/drawing/2014/main" id="{EB221DB2-88F8-E941-AB0C-276ECE49CC5C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3" name="円/楕円 372">
              <a:extLst>
                <a:ext uri="{FF2B5EF4-FFF2-40B4-BE49-F238E27FC236}">
                  <a16:creationId xmlns:a16="http://schemas.microsoft.com/office/drawing/2014/main" id="{62B34546-5B8F-8540-BF21-2D5EE7274DCF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4" name="円/楕円 373">
              <a:extLst>
                <a:ext uri="{FF2B5EF4-FFF2-40B4-BE49-F238E27FC236}">
                  <a16:creationId xmlns:a16="http://schemas.microsoft.com/office/drawing/2014/main" id="{1BDDADA3-2A66-844E-AAE9-BC5A9A9BA21E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5" name="円/楕円 374">
              <a:extLst>
                <a:ext uri="{FF2B5EF4-FFF2-40B4-BE49-F238E27FC236}">
                  <a16:creationId xmlns:a16="http://schemas.microsoft.com/office/drawing/2014/main" id="{DB431E17-829E-1D46-BBCC-DC7A3C0E7269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6" name="円/楕円 375">
              <a:extLst>
                <a:ext uri="{FF2B5EF4-FFF2-40B4-BE49-F238E27FC236}">
                  <a16:creationId xmlns:a16="http://schemas.microsoft.com/office/drawing/2014/main" id="{BB69EE5B-0204-C346-A01F-8B070EC44CF2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7" name="円/楕円 376">
              <a:extLst>
                <a:ext uri="{FF2B5EF4-FFF2-40B4-BE49-F238E27FC236}">
                  <a16:creationId xmlns:a16="http://schemas.microsoft.com/office/drawing/2014/main" id="{C7A1A59C-AC08-6641-AA05-38BBE422EAA5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8" name="円/楕円 377">
              <a:extLst>
                <a:ext uri="{FF2B5EF4-FFF2-40B4-BE49-F238E27FC236}">
                  <a16:creationId xmlns:a16="http://schemas.microsoft.com/office/drawing/2014/main" id="{20AE966D-C89B-9E46-A79A-79D894F6D112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9" name="円/楕円 378">
              <a:extLst>
                <a:ext uri="{FF2B5EF4-FFF2-40B4-BE49-F238E27FC236}">
                  <a16:creationId xmlns:a16="http://schemas.microsoft.com/office/drawing/2014/main" id="{45B37931-B148-AD4D-A43D-B65970B2B523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0" name="円/楕円 379">
              <a:extLst>
                <a:ext uri="{FF2B5EF4-FFF2-40B4-BE49-F238E27FC236}">
                  <a16:creationId xmlns:a16="http://schemas.microsoft.com/office/drawing/2014/main" id="{A1C62483-9568-9745-8862-FF2EB65B10A2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1" name="円/楕円 380">
              <a:extLst>
                <a:ext uri="{FF2B5EF4-FFF2-40B4-BE49-F238E27FC236}">
                  <a16:creationId xmlns:a16="http://schemas.microsoft.com/office/drawing/2014/main" id="{3A631997-9711-A844-8F1A-55EA715CF3BE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2" name="円/楕円 381">
              <a:extLst>
                <a:ext uri="{FF2B5EF4-FFF2-40B4-BE49-F238E27FC236}">
                  <a16:creationId xmlns:a16="http://schemas.microsoft.com/office/drawing/2014/main" id="{7212575E-7DDA-8E4A-943A-2EDFFF6FBE9D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3" name="円/楕円 382">
              <a:extLst>
                <a:ext uri="{FF2B5EF4-FFF2-40B4-BE49-F238E27FC236}">
                  <a16:creationId xmlns:a16="http://schemas.microsoft.com/office/drawing/2014/main" id="{7D1D988D-4A27-5B42-9F66-2988FCDF2FC0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4" name="円/楕円 383">
              <a:extLst>
                <a:ext uri="{FF2B5EF4-FFF2-40B4-BE49-F238E27FC236}">
                  <a16:creationId xmlns:a16="http://schemas.microsoft.com/office/drawing/2014/main" id="{C701A495-31A1-054E-BCC0-EDEEA320133B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5" name="円/楕円 384">
              <a:extLst>
                <a:ext uri="{FF2B5EF4-FFF2-40B4-BE49-F238E27FC236}">
                  <a16:creationId xmlns:a16="http://schemas.microsoft.com/office/drawing/2014/main" id="{BFD1035A-62FB-8B41-A329-B286D5C88267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6" name="円/楕円 385">
              <a:extLst>
                <a:ext uri="{FF2B5EF4-FFF2-40B4-BE49-F238E27FC236}">
                  <a16:creationId xmlns:a16="http://schemas.microsoft.com/office/drawing/2014/main" id="{E5FF7E0C-5DB7-8D43-BA9C-3E14AD5243DA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7" name="円/楕円 386">
              <a:extLst>
                <a:ext uri="{FF2B5EF4-FFF2-40B4-BE49-F238E27FC236}">
                  <a16:creationId xmlns:a16="http://schemas.microsoft.com/office/drawing/2014/main" id="{18E9C8C5-2CF4-3C40-A8DF-44C797D8286C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8" name="円/楕円 387">
              <a:extLst>
                <a:ext uri="{FF2B5EF4-FFF2-40B4-BE49-F238E27FC236}">
                  <a16:creationId xmlns:a16="http://schemas.microsoft.com/office/drawing/2014/main" id="{60D6AB72-69FE-4B47-8290-6A1A0922118A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89" name="円/楕円 388">
              <a:extLst>
                <a:ext uri="{FF2B5EF4-FFF2-40B4-BE49-F238E27FC236}">
                  <a16:creationId xmlns:a16="http://schemas.microsoft.com/office/drawing/2014/main" id="{815D6BF4-7AF5-9F49-9CEB-D780464DA53E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0" name="円/楕円 389">
              <a:extLst>
                <a:ext uri="{FF2B5EF4-FFF2-40B4-BE49-F238E27FC236}">
                  <a16:creationId xmlns:a16="http://schemas.microsoft.com/office/drawing/2014/main" id="{3A510208-DE59-F74A-91A1-A3DEFDDEE39D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1" name="円/楕円 390">
              <a:extLst>
                <a:ext uri="{FF2B5EF4-FFF2-40B4-BE49-F238E27FC236}">
                  <a16:creationId xmlns:a16="http://schemas.microsoft.com/office/drawing/2014/main" id="{86C9511D-4DA1-4C4E-9949-744D34A7C033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92" name="グループ化 391">
            <a:extLst>
              <a:ext uri="{FF2B5EF4-FFF2-40B4-BE49-F238E27FC236}">
                <a16:creationId xmlns:a16="http://schemas.microsoft.com/office/drawing/2014/main" id="{6B41F960-46A5-164A-8E14-62A141D7BD62}"/>
              </a:ext>
            </a:extLst>
          </p:cNvPr>
          <p:cNvGrpSpPr/>
          <p:nvPr/>
        </p:nvGrpSpPr>
        <p:grpSpPr>
          <a:xfrm>
            <a:off x="3792453" y="2869103"/>
            <a:ext cx="2729398" cy="45719"/>
            <a:chOff x="3792453" y="1615588"/>
            <a:chExt cx="2729398" cy="45719"/>
          </a:xfrm>
        </p:grpSpPr>
        <p:sp>
          <p:nvSpPr>
            <p:cNvPr id="393" name="円/楕円 392">
              <a:extLst>
                <a:ext uri="{FF2B5EF4-FFF2-40B4-BE49-F238E27FC236}">
                  <a16:creationId xmlns:a16="http://schemas.microsoft.com/office/drawing/2014/main" id="{EDFA3D55-D93E-BE4B-B892-21215A3D04B5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4" name="円/楕円 393">
              <a:extLst>
                <a:ext uri="{FF2B5EF4-FFF2-40B4-BE49-F238E27FC236}">
                  <a16:creationId xmlns:a16="http://schemas.microsoft.com/office/drawing/2014/main" id="{9CCF3614-6496-CD4A-9644-40EFC78C1385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5" name="円/楕円 394">
              <a:extLst>
                <a:ext uri="{FF2B5EF4-FFF2-40B4-BE49-F238E27FC236}">
                  <a16:creationId xmlns:a16="http://schemas.microsoft.com/office/drawing/2014/main" id="{1A95E9F4-2F32-BA4C-86F7-76ACA09C5195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6" name="円/楕円 395">
              <a:extLst>
                <a:ext uri="{FF2B5EF4-FFF2-40B4-BE49-F238E27FC236}">
                  <a16:creationId xmlns:a16="http://schemas.microsoft.com/office/drawing/2014/main" id="{ED2A71C8-26A5-BC4B-9173-D804989000A2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7" name="円/楕円 396">
              <a:extLst>
                <a:ext uri="{FF2B5EF4-FFF2-40B4-BE49-F238E27FC236}">
                  <a16:creationId xmlns:a16="http://schemas.microsoft.com/office/drawing/2014/main" id="{27CA4CEB-E99D-8B4C-B6B2-CB46D14CCB26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8" name="円/楕円 397">
              <a:extLst>
                <a:ext uri="{FF2B5EF4-FFF2-40B4-BE49-F238E27FC236}">
                  <a16:creationId xmlns:a16="http://schemas.microsoft.com/office/drawing/2014/main" id="{F2904C27-CD3D-2E41-827D-4D8DF631FE95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99" name="円/楕円 398">
              <a:extLst>
                <a:ext uri="{FF2B5EF4-FFF2-40B4-BE49-F238E27FC236}">
                  <a16:creationId xmlns:a16="http://schemas.microsoft.com/office/drawing/2014/main" id="{A620B3E2-76BB-0C4C-AD91-B79A43039717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0" name="円/楕円 399">
              <a:extLst>
                <a:ext uri="{FF2B5EF4-FFF2-40B4-BE49-F238E27FC236}">
                  <a16:creationId xmlns:a16="http://schemas.microsoft.com/office/drawing/2014/main" id="{623C7E00-5C6F-124C-9361-93258610543F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1" name="円/楕円 400">
              <a:extLst>
                <a:ext uri="{FF2B5EF4-FFF2-40B4-BE49-F238E27FC236}">
                  <a16:creationId xmlns:a16="http://schemas.microsoft.com/office/drawing/2014/main" id="{7CCD9E5C-1A91-BE4F-86B0-365764288A1C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2" name="円/楕円 401">
              <a:extLst>
                <a:ext uri="{FF2B5EF4-FFF2-40B4-BE49-F238E27FC236}">
                  <a16:creationId xmlns:a16="http://schemas.microsoft.com/office/drawing/2014/main" id="{F376CA18-752D-1048-9DE5-2BE7E998F92C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3" name="円/楕円 402">
              <a:extLst>
                <a:ext uri="{FF2B5EF4-FFF2-40B4-BE49-F238E27FC236}">
                  <a16:creationId xmlns:a16="http://schemas.microsoft.com/office/drawing/2014/main" id="{57C1E8A8-42AC-F14C-BB63-045C2E5BB308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4" name="円/楕円 403">
              <a:extLst>
                <a:ext uri="{FF2B5EF4-FFF2-40B4-BE49-F238E27FC236}">
                  <a16:creationId xmlns:a16="http://schemas.microsoft.com/office/drawing/2014/main" id="{7FBF9A38-117E-DD40-9A4B-1B3D90D077F0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5" name="円/楕円 404">
              <a:extLst>
                <a:ext uri="{FF2B5EF4-FFF2-40B4-BE49-F238E27FC236}">
                  <a16:creationId xmlns:a16="http://schemas.microsoft.com/office/drawing/2014/main" id="{53DECF9E-F0EC-9D4B-9106-071638F7F1FD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6" name="円/楕円 405">
              <a:extLst>
                <a:ext uri="{FF2B5EF4-FFF2-40B4-BE49-F238E27FC236}">
                  <a16:creationId xmlns:a16="http://schemas.microsoft.com/office/drawing/2014/main" id="{94932AB3-2651-BF4B-A4B2-5E87166E1647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7" name="円/楕円 406">
              <a:extLst>
                <a:ext uri="{FF2B5EF4-FFF2-40B4-BE49-F238E27FC236}">
                  <a16:creationId xmlns:a16="http://schemas.microsoft.com/office/drawing/2014/main" id="{4B7097C2-889D-CB4A-B546-0E30B0B3E73A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8" name="円/楕円 407">
              <a:extLst>
                <a:ext uri="{FF2B5EF4-FFF2-40B4-BE49-F238E27FC236}">
                  <a16:creationId xmlns:a16="http://schemas.microsoft.com/office/drawing/2014/main" id="{F812FFE2-4608-8E45-BE78-8F96F9930F40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9" name="円/楕円 408">
              <a:extLst>
                <a:ext uri="{FF2B5EF4-FFF2-40B4-BE49-F238E27FC236}">
                  <a16:creationId xmlns:a16="http://schemas.microsoft.com/office/drawing/2014/main" id="{C4CC9388-0699-0B4D-B3E8-CF1985EB0F8C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0" name="円/楕円 409">
              <a:extLst>
                <a:ext uri="{FF2B5EF4-FFF2-40B4-BE49-F238E27FC236}">
                  <a16:creationId xmlns:a16="http://schemas.microsoft.com/office/drawing/2014/main" id="{2B494815-F804-634A-9461-EDD568D5850A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1" name="円/楕円 410">
              <a:extLst>
                <a:ext uri="{FF2B5EF4-FFF2-40B4-BE49-F238E27FC236}">
                  <a16:creationId xmlns:a16="http://schemas.microsoft.com/office/drawing/2014/main" id="{BDF3968C-3BC5-1046-BE22-BA29F604BC78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2" name="円/楕円 411">
              <a:extLst>
                <a:ext uri="{FF2B5EF4-FFF2-40B4-BE49-F238E27FC236}">
                  <a16:creationId xmlns:a16="http://schemas.microsoft.com/office/drawing/2014/main" id="{57C577F4-C141-6642-9130-E099A3C97FDD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3" name="円/楕円 412">
              <a:extLst>
                <a:ext uri="{FF2B5EF4-FFF2-40B4-BE49-F238E27FC236}">
                  <a16:creationId xmlns:a16="http://schemas.microsoft.com/office/drawing/2014/main" id="{2EC75A1A-0C56-0644-B7E8-B2DE6252E72E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4" name="円/楕円 413">
              <a:extLst>
                <a:ext uri="{FF2B5EF4-FFF2-40B4-BE49-F238E27FC236}">
                  <a16:creationId xmlns:a16="http://schemas.microsoft.com/office/drawing/2014/main" id="{531D25DB-B72B-FF44-A571-8B9225638207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5" name="円/楕円 414">
              <a:extLst>
                <a:ext uri="{FF2B5EF4-FFF2-40B4-BE49-F238E27FC236}">
                  <a16:creationId xmlns:a16="http://schemas.microsoft.com/office/drawing/2014/main" id="{8A673C91-DF84-6843-9F83-84B68D6DDD83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6" name="円/楕円 415">
              <a:extLst>
                <a:ext uri="{FF2B5EF4-FFF2-40B4-BE49-F238E27FC236}">
                  <a16:creationId xmlns:a16="http://schemas.microsoft.com/office/drawing/2014/main" id="{318B0007-3CFE-5845-8A78-283BC2297291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7" name="円/楕円 416">
              <a:extLst>
                <a:ext uri="{FF2B5EF4-FFF2-40B4-BE49-F238E27FC236}">
                  <a16:creationId xmlns:a16="http://schemas.microsoft.com/office/drawing/2014/main" id="{279393A6-140D-BA47-8FEF-38AD707F577F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8" name="円/楕円 417">
              <a:extLst>
                <a:ext uri="{FF2B5EF4-FFF2-40B4-BE49-F238E27FC236}">
                  <a16:creationId xmlns:a16="http://schemas.microsoft.com/office/drawing/2014/main" id="{6DD5ECF7-ABB6-D04B-A40B-5BECD9305417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9" name="円/楕円 418">
              <a:extLst>
                <a:ext uri="{FF2B5EF4-FFF2-40B4-BE49-F238E27FC236}">
                  <a16:creationId xmlns:a16="http://schemas.microsoft.com/office/drawing/2014/main" id="{B3FF6B05-CDB5-0C4C-AF91-836A28E40C31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0" name="円/楕円 419">
              <a:extLst>
                <a:ext uri="{FF2B5EF4-FFF2-40B4-BE49-F238E27FC236}">
                  <a16:creationId xmlns:a16="http://schemas.microsoft.com/office/drawing/2014/main" id="{021A4A8A-2C49-B247-AF21-4B96FC4FCE94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1" name="円/楕円 420">
              <a:extLst>
                <a:ext uri="{FF2B5EF4-FFF2-40B4-BE49-F238E27FC236}">
                  <a16:creationId xmlns:a16="http://schemas.microsoft.com/office/drawing/2014/main" id="{AE537494-0A2B-FC40-A431-B0F3AA748E59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2" name="円/楕円 421">
              <a:extLst>
                <a:ext uri="{FF2B5EF4-FFF2-40B4-BE49-F238E27FC236}">
                  <a16:creationId xmlns:a16="http://schemas.microsoft.com/office/drawing/2014/main" id="{A6D37C2B-6F1C-2547-9ECD-F9A9A80EE258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423" name="グループ化 422">
            <a:extLst>
              <a:ext uri="{FF2B5EF4-FFF2-40B4-BE49-F238E27FC236}">
                <a16:creationId xmlns:a16="http://schemas.microsoft.com/office/drawing/2014/main" id="{5F92CC38-D907-0A48-850B-64CE7D3C9FE4}"/>
              </a:ext>
            </a:extLst>
          </p:cNvPr>
          <p:cNvGrpSpPr/>
          <p:nvPr/>
        </p:nvGrpSpPr>
        <p:grpSpPr>
          <a:xfrm>
            <a:off x="3792453" y="2961647"/>
            <a:ext cx="2729398" cy="45719"/>
            <a:chOff x="3792453" y="1615588"/>
            <a:chExt cx="2729398" cy="45719"/>
          </a:xfrm>
        </p:grpSpPr>
        <p:sp>
          <p:nvSpPr>
            <p:cNvPr id="424" name="円/楕円 423">
              <a:extLst>
                <a:ext uri="{FF2B5EF4-FFF2-40B4-BE49-F238E27FC236}">
                  <a16:creationId xmlns:a16="http://schemas.microsoft.com/office/drawing/2014/main" id="{962AEA7E-3D7F-6449-9D53-C9ECBA95886A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5" name="円/楕円 424">
              <a:extLst>
                <a:ext uri="{FF2B5EF4-FFF2-40B4-BE49-F238E27FC236}">
                  <a16:creationId xmlns:a16="http://schemas.microsoft.com/office/drawing/2014/main" id="{CDAB52E4-FAC1-F04D-AEB8-94E5528B3190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6" name="円/楕円 425">
              <a:extLst>
                <a:ext uri="{FF2B5EF4-FFF2-40B4-BE49-F238E27FC236}">
                  <a16:creationId xmlns:a16="http://schemas.microsoft.com/office/drawing/2014/main" id="{94DF2194-0344-4D47-9959-084005570622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7" name="円/楕円 426">
              <a:extLst>
                <a:ext uri="{FF2B5EF4-FFF2-40B4-BE49-F238E27FC236}">
                  <a16:creationId xmlns:a16="http://schemas.microsoft.com/office/drawing/2014/main" id="{A9469D2F-7EDD-6045-A77A-89DE763BD6C4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8" name="円/楕円 427">
              <a:extLst>
                <a:ext uri="{FF2B5EF4-FFF2-40B4-BE49-F238E27FC236}">
                  <a16:creationId xmlns:a16="http://schemas.microsoft.com/office/drawing/2014/main" id="{3B5A3D06-C57E-3045-B726-684BB182632F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9" name="円/楕円 428">
              <a:extLst>
                <a:ext uri="{FF2B5EF4-FFF2-40B4-BE49-F238E27FC236}">
                  <a16:creationId xmlns:a16="http://schemas.microsoft.com/office/drawing/2014/main" id="{05400261-6215-A646-B2C5-3C372951186F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0" name="円/楕円 429">
              <a:extLst>
                <a:ext uri="{FF2B5EF4-FFF2-40B4-BE49-F238E27FC236}">
                  <a16:creationId xmlns:a16="http://schemas.microsoft.com/office/drawing/2014/main" id="{1E43F89B-3A2A-A745-84FE-A49251B82E57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1" name="円/楕円 430">
              <a:extLst>
                <a:ext uri="{FF2B5EF4-FFF2-40B4-BE49-F238E27FC236}">
                  <a16:creationId xmlns:a16="http://schemas.microsoft.com/office/drawing/2014/main" id="{673F9CDF-8784-9646-9F40-95CC066C4EB4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2" name="円/楕円 431">
              <a:extLst>
                <a:ext uri="{FF2B5EF4-FFF2-40B4-BE49-F238E27FC236}">
                  <a16:creationId xmlns:a16="http://schemas.microsoft.com/office/drawing/2014/main" id="{04A58BCD-A018-5248-8D2D-8878230D1512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3" name="円/楕円 432">
              <a:extLst>
                <a:ext uri="{FF2B5EF4-FFF2-40B4-BE49-F238E27FC236}">
                  <a16:creationId xmlns:a16="http://schemas.microsoft.com/office/drawing/2014/main" id="{7129DCBC-38F4-374A-94B7-25952C2C906D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4" name="円/楕円 433">
              <a:extLst>
                <a:ext uri="{FF2B5EF4-FFF2-40B4-BE49-F238E27FC236}">
                  <a16:creationId xmlns:a16="http://schemas.microsoft.com/office/drawing/2014/main" id="{07849E15-7A5D-CB4C-9A0F-3774ACF9FCBC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5" name="円/楕円 434">
              <a:extLst>
                <a:ext uri="{FF2B5EF4-FFF2-40B4-BE49-F238E27FC236}">
                  <a16:creationId xmlns:a16="http://schemas.microsoft.com/office/drawing/2014/main" id="{3A7529A9-BD2F-6E46-AB89-1A12E4BBFDAE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6" name="円/楕円 435">
              <a:extLst>
                <a:ext uri="{FF2B5EF4-FFF2-40B4-BE49-F238E27FC236}">
                  <a16:creationId xmlns:a16="http://schemas.microsoft.com/office/drawing/2014/main" id="{7930E284-3FEC-ED4A-A54A-DE509174CEA4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7" name="円/楕円 436">
              <a:extLst>
                <a:ext uri="{FF2B5EF4-FFF2-40B4-BE49-F238E27FC236}">
                  <a16:creationId xmlns:a16="http://schemas.microsoft.com/office/drawing/2014/main" id="{5693A975-44A7-B048-B787-D08E535D5B87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8" name="円/楕円 437">
              <a:extLst>
                <a:ext uri="{FF2B5EF4-FFF2-40B4-BE49-F238E27FC236}">
                  <a16:creationId xmlns:a16="http://schemas.microsoft.com/office/drawing/2014/main" id="{2BC19232-41F1-B942-AF5E-80F7DA19C230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9" name="円/楕円 438">
              <a:extLst>
                <a:ext uri="{FF2B5EF4-FFF2-40B4-BE49-F238E27FC236}">
                  <a16:creationId xmlns:a16="http://schemas.microsoft.com/office/drawing/2014/main" id="{DCFFCE57-59C4-3A43-BA80-50942E3DAED8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0" name="円/楕円 439">
              <a:extLst>
                <a:ext uri="{FF2B5EF4-FFF2-40B4-BE49-F238E27FC236}">
                  <a16:creationId xmlns:a16="http://schemas.microsoft.com/office/drawing/2014/main" id="{6E65F345-1E06-A848-85ED-78AD8E478DC3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1" name="円/楕円 440">
              <a:extLst>
                <a:ext uri="{FF2B5EF4-FFF2-40B4-BE49-F238E27FC236}">
                  <a16:creationId xmlns:a16="http://schemas.microsoft.com/office/drawing/2014/main" id="{1B17EE75-A55D-364F-9450-835DF1BCEB77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2" name="円/楕円 441">
              <a:extLst>
                <a:ext uri="{FF2B5EF4-FFF2-40B4-BE49-F238E27FC236}">
                  <a16:creationId xmlns:a16="http://schemas.microsoft.com/office/drawing/2014/main" id="{B876EB41-CE19-2649-ADC3-EDFAEC3E0BCA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3" name="円/楕円 442">
              <a:extLst>
                <a:ext uri="{FF2B5EF4-FFF2-40B4-BE49-F238E27FC236}">
                  <a16:creationId xmlns:a16="http://schemas.microsoft.com/office/drawing/2014/main" id="{15629C6C-4BBD-B94C-A006-73EE30E4DBF2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4" name="円/楕円 443">
              <a:extLst>
                <a:ext uri="{FF2B5EF4-FFF2-40B4-BE49-F238E27FC236}">
                  <a16:creationId xmlns:a16="http://schemas.microsoft.com/office/drawing/2014/main" id="{31548059-300E-584B-A820-3D2E4CDBE758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5" name="円/楕円 444">
              <a:extLst>
                <a:ext uri="{FF2B5EF4-FFF2-40B4-BE49-F238E27FC236}">
                  <a16:creationId xmlns:a16="http://schemas.microsoft.com/office/drawing/2014/main" id="{A9E5C824-469A-D545-ADDC-65446AE75419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6" name="円/楕円 445">
              <a:extLst>
                <a:ext uri="{FF2B5EF4-FFF2-40B4-BE49-F238E27FC236}">
                  <a16:creationId xmlns:a16="http://schemas.microsoft.com/office/drawing/2014/main" id="{3CDA4E1B-03A8-BC47-ACA0-C9BD87DD1B0B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7" name="円/楕円 446">
              <a:extLst>
                <a:ext uri="{FF2B5EF4-FFF2-40B4-BE49-F238E27FC236}">
                  <a16:creationId xmlns:a16="http://schemas.microsoft.com/office/drawing/2014/main" id="{919F4D8D-E4C9-D845-BB5E-7D09E8F8FB9E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8" name="円/楕円 447">
              <a:extLst>
                <a:ext uri="{FF2B5EF4-FFF2-40B4-BE49-F238E27FC236}">
                  <a16:creationId xmlns:a16="http://schemas.microsoft.com/office/drawing/2014/main" id="{4FD43115-6BE1-DA42-BB32-97A9EEC44455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9" name="円/楕円 448">
              <a:extLst>
                <a:ext uri="{FF2B5EF4-FFF2-40B4-BE49-F238E27FC236}">
                  <a16:creationId xmlns:a16="http://schemas.microsoft.com/office/drawing/2014/main" id="{5364C557-1C70-7B4B-9617-3038B845234A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0" name="円/楕円 449">
              <a:extLst>
                <a:ext uri="{FF2B5EF4-FFF2-40B4-BE49-F238E27FC236}">
                  <a16:creationId xmlns:a16="http://schemas.microsoft.com/office/drawing/2014/main" id="{C751889E-A6F7-6441-9CEE-5347A0C1CF11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1" name="円/楕円 450">
              <a:extLst>
                <a:ext uri="{FF2B5EF4-FFF2-40B4-BE49-F238E27FC236}">
                  <a16:creationId xmlns:a16="http://schemas.microsoft.com/office/drawing/2014/main" id="{CB424277-07F3-3D4A-A647-3525677D7192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2" name="円/楕円 451">
              <a:extLst>
                <a:ext uri="{FF2B5EF4-FFF2-40B4-BE49-F238E27FC236}">
                  <a16:creationId xmlns:a16="http://schemas.microsoft.com/office/drawing/2014/main" id="{25221B2C-12FC-2E4C-AFDA-9DF251B232B9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3" name="円/楕円 452">
              <a:extLst>
                <a:ext uri="{FF2B5EF4-FFF2-40B4-BE49-F238E27FC236}">
                  <a16:creationId xmlns:a16="http://schemas.microsoft.com/office/drawing/2014/main" id="{3A73DFF6-AF75-0A4C-9C05-A4D04FC19DEB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454" name="グループ化 453">
            <a:extLst>
              <a:ext uri="{FF2B5EF4-FFF2-40B4-BE49-F238E27FC236}">
                <a16:creationId xmlns:a16="http://schemas.microsoft.com/office/drawing/2014/main" id="{93839321-AD9C-C140-83EB-0F950A4F9C81}"/>
              </a:ext>
            </a:extLst>
          </p:cNvPr>
          <p:cNvGrpSpPr/>
          <p:nvPr/>
        </p:nvGrpSpPr>
        <p:grpSpPr>
          <a:xfrm>
            <a:off x="3792453" y="3054191"/>
            <a:ext cx="2729398" cy="45719"/>
            <a:chOff x="3792453" y="1615588"/>
            <a:chExt cx="2729398" cy="45719"/>
          </a:xfrm>
        </p:grpSpPr>
        <p:sp>
          <p:nvSpPr>
            <p:cNvPr id="455" name="円/楕円 454">
              <a:extLst>
                <a:ext uri="{FF2B5EF4-FFF2-40B4-BE49-F238E27FC236}">
                  <a16:creationId xmlns:a16="http://schemas.microsoft.com/office/drawing/2014/main" id="{5FB68853-D772-9740-9CD1-989F213D66FB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6" name="円/楕円 455">
              <a:extLst>
                <a:ext uri="{FF2B5EF4-FFF2-40B4-BE49-F238E27FC236}">
                  <a16:creationId xmlns:a16="http://schemas.microsoft.com/office/drawing/2014/main" id="{A694EC5D-3913-BC4B-97CC-EBB19AB5AEE0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7" name="円/楕円 456">
              <a:extLst>
                <a:ext uri="{FF2B5EF4-FFF2-40B4-BE49-F238E27FC236}">
                  <a16:creationId xmlns:a16="http://schemas.microsoft.com/office/drawing/2014/main" id="{14F0F2A4-CA76-A546-A68B-CF6F70475AE7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8" name="円/楕円 457">
              <a:extLst>
                <a:ext uri="{FF2B5EF4-FFF2-40B4-BE49-F238E27FC236}">
                  <a16:creationId xmlns:a16="http://schemas.microsoft.com/office/drawing/2014/main" id="{6E276B5E-FB24-F543-BD4E-65A0954C3716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9" name="円/楕円 458">
              <a:extLst>
                <a:ext uri="{FF2B5EF4-FFF2-40B4-BE49-F238E27FC236}">
                  <a16:creationId xmlns:a16="http://schemas.microsoft.com/office/drawing/2014/main" id="{52CDA705-3FAE-9F4E-8C05-C490917076C0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0" name="円/楕円 459">
              <a:extLst>
                <a:ext uri="{FF2B5EF4-FFF2-40B4-BE49-F238E27FC236}">
                  <a16:creationId xmlns:a16="http://schemas.microsoft.com/office/drawing/2014/main" id="{1521BE45-5EE4-C647-9D3B-FF512D5151A8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1" name="円/楕円 460">
              <a:extLst>
                <a:ext uri="{FF2B5EF4-FFF2-40B4-BE49-F238E27FC236}">
                  <a16:creationId xmlns:a16="http://schemas.microsoft.com/office/drawing/2014/main" id="{8D5B1994-99BD-3D45-8839-11F40252742B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2" name="円/楕円 461">
              <a:extLst>
                <a:ext uri="{FF2B5EF4-FFF2-40B4-BE49-F238E27FC236}">
                  <a16:creationId xmlns:a16="http://schemas.microsoft.com/office/drawing/2014/main" id="{83D0F0E4-780F-FF49-8349-ADD2B49C5225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3" name="円/楕円 462">
              <a:extLst>
                <a:ext uri="{FF2B5EF4-FFF2-40B4-BE49-F238E27FC236}">
                  <a16:creationId xmlns:a16="http://schemas.microsoft.com/office/drawing/2014/main" id="{E32FCF7A-147E-7342-9538-F240CB462A36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4" name="円/楕円 463">
              <a:extLst>
                <a:ext uri="{FF2B5EF4-FFF2-40B4-BE49-F238E27FC236}">
                  <a16:creationId xmlns:a16="http://schemas.microsoft.com/office/drawing/2014/main" id="{DFA05AF3-6427-7F44-9854-3ED534DB9042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5" name="円/楕円 464">
              <a:extLst>
                <a:ext uri="{FF2B5EF4-FFF2-40B4-BE49-F238E27FC236}">
                  <a16:creationId xmlns:a16="http://schemas.microsoft.com/office/drawing/2014/main" id="{83F0FDC4-2964-7747-9A16-AE4693DA6F51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6" name="円/楕円 465">
              <a:extLst>
                <a:ext uri="{FF2B5EF4-FFF2-40B4-BE49-F238E27FC236}">
                  <a16:creationId xmlns:a16="http://schemas.microsoft.com/office/drawing/2014/main" id="{8170BAC6-01F6-AF4D-8437-6592F278198F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7" name="円/楕円 466">
              <a:extLst>
                <a:ext uri="{FF2B5EF4-FFF2-40B4-BE49-F238E27FC236}">
                  <a16:creationId xmlns:a16="http://schemas.microsoft.com/office/drawing/2014/main" id="{AA4C1663-818C-6A4A-9F64-AAE2C670A97E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8" name="円/楕円 467">
              <a:extLst>
                <a:ext uri="{FF2B5EF4-FFF2-40B4-BE49-F238E27FC236}">
                  <a16:creationId xmlns:a16="http://schemas.microsoft.com/office/drawing/2014/main" id="{58468ECA-380D-3A4C-895C-2D59A2B00EEA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9" name="円/楕円 468">
              <a:extLst>
                <a:ext uri="{FF2B5EF4-FFF2-40B4-BE49-F238E27FC236}">
                  <a16:creationId xmlns:a16="http://schemas.microsoft.com/office/drawing/2014/main" id="{A64B1406-414E-344C-B5BE-E1F1DB569904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0" name="円/楕円 469">
              <a:extLst>
                <a:ext uri="{FF2B5EF4-FFF2-40B4-BE49-F238E27FC236}">
                  <a16:creationId xmlns:a16="http://schemas.microsoft.com/office/drawing/2014/main" id="{5810B01D-5886-324B-AFAE-F7F7A2C57A75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1" name="円/楕円 470">
              <a:extLst>
                <a:ext uri="{FF2B5EF4-FFF2-40B4-BE49-F238E27FC236}">
                  <a16:creationId xmlns:a16="http://schemas.microsoft.com/office/drawing/2014/main" id="{5BB8954E-730A-AC4A-93D9-113582A4069B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2" name="円/楕円 471">
              <a:extLst>
                <a:ext uri="{FF2B5EF4-FFF2-40B4-BE49-F238E27FC236}">
                  <a16:creationId xmlns:a16="http://schemas.microsoft.com/office/drawing/2014/main" id="{BD28FFCC-8129-C94A-ADDC-000853754623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3" name="円/楕円 472">
              <a:extLst>
                <a:ext uri="{FF2B5EF4-FFF2-40B4-BE49-F238E27FC236}">
                  <a16:creationId xmlns:a16="http://schemas.microsoft.com/office/drawing/2014/main" id="{D1BCF3C4-6EB7-E940-9DCB-2EDF507DD68C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4" name="円/楕円 473">
              <a:extLst>
                <a:ext uri="{FF2B5EF4-FFF2-40B4-BE49-F238E27FC236}">
                  <a16:creationId xmlns:a16="http://schemas.microsoft.com/office/drawing/2014/main" id="{98E8CA30-1AE8-2743-A846-C3523CDE1794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5" name="円/楕円 474">
              <a:extLst>
                <a:ext uri="{FF2B5EF4-FFF2-40B4-BE49-F238E27FC236}">
                  <a16:creationId xmlns:a16="http://schemas.microsoft.com/office/drawing/2014/main" id="{8EA95206-CC51-0747-AEDC-6858CE0EEAEF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6" name="円/楕円 475">
              <a:extLst>
                <a:ext uri="{FF2B5EF4-FFF2-40B4-BE49-F238E27FC236}">
                  <a16:creationId xmlns:a16="http://schemas.microsoft.com/office/drawing/2014/main" id="{34C3C26E-E9D3-E544-B50B-282E2C9F2E63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7" name="円/楕円 476">
              <a:extLst>
                <a:ext uri="{FF2B5EF4-FFF2-40B4-BE49-F238E27FC236}">
                  <a16:creationId xmlns:a16="http://schemas.microsoft.com/office/drawing/2014/main" id="{B6C6CEA0-E674-C843-B7B9-1D9DE6912B82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8" name="円/楕円 477">
              <a:extLst>
                <a:ext uri="{FF2B5EF4-FFF2-40B4-BE49-F238E27FC236}">
                  <a16:creationId xmlns:a16="http://schemas.microsoft.com/office/drawing/2014/main" id="{5EB04715-59F9-2A4A-B6F2-59470F015D87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79" name="円/楕円 478">
              <a:extLst>
                <a:ext uri="{FF2B5EF4-FFF2-40B4-BE49-F238E27FC236}">
                  <a16:creationId xmlns:a16="http://schemas.microsoft.com/office/drawing/2014/main" id="{26966104-2C79-7E4E-961C-D91C4628644F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0" name="円/楕円 479">
              <a:extLst>
                <a:ext uri="{FF2B5EF4-FFF2-40B4-BE49-F238E27FC236}">
                  <a16:creationId xmlns:a16="http://schemas.microsoft.com/office/drawing/2014/main" id="{DD870DED-049C-5E44-A759-B4FF10FD61EB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1" name="円/楕円 480">
              <a:extLst>
                <a:ext uri="{FF2B5EF4-FFF2-40B4-BE49-F238E27FC236}">
                  <a16:creationId xmlns:a16="http://schemas.microsoft.com/office/drawing/2014/main" id="{3EB6921D-CF3A-D24B-95E0-679199A91133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2" name="円/楕円 481">
              <a:extLst>
                <a:ext uri="{FF2B5EF4-FFF2-40B4-BE49-F238E27FC236}">
                  <a16:creationId xmlns:a16="http://schemas.microsoft.com/office/drawing/2014/main" id="{56A41D12-AACB-A54E-ACE7-1143BA9019F1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3" name="円/楕円 482">
              <a:extLst>
                <a:ext uri="{FF2B5EF4-FFF2-40B4-BE49-F238E27FC236}">
                  <a16:creationId xmlns:a16="http://schemas.microsoft.com/office/drawing/2014/main" id="{32FB2AE1-884F-AF43-968F-64420CE10E69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4" name="円/楕円 483">
              <a:extLst>
                <a:ext uri="{FF2B5EF4-FFF2-40B4-BE49-F238E27FC236}">
                  <a16:creationId xmlns:a16="http://schemas.microsoft.com/office/drawing/2014/main" id="{B07D50BF-A0EB-5044-AA4E-188EC550715E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485" name="グループ化 484">
            <a:extLst>
              <a:ext uri="{FF2B5EF4-FFF2-40B4-BE49-F238E27FC236}">
                <a16:creationId xmlns:a16="http://schemas.microsoft.com/office/drawing/2014/main" id="{687FBFB0-F42B-B74D-8737-E335EDE0DB7C}"/>
              </a:ext>
            </a:extLst>
          </p:cNvPr>
          <p:cNvGrpSpPr/>
          <p:nvPr/>
        </p:nvGrpSpPr>
        <p:grpSpPr>
          <a:xfrm>
            <a:off x="3792453" y="3146735"/>
            <a:ext cx="2729398" cy="45719"/>
            <a:chOff x="3792453" y="1615588"/>
            <a:chExt cx="2729398" cy="45719"/>
          </a:xfrm>
        </p:grpSpPr>
        <p:sp>
          <p:nvSpPr>
            <p:cNvPr id="486" name="円/楕円 485">
              <a:extLst>
                <a:ext uri="{FF2B5EF4-FFF2-40B4-BE49-F238E27FC236}">
                  <a16:creationId xmlns:a16="http://schemas.microsoft.com/office/drawing/2014/main" id="{749F2E45-2E96-2348-963A-39CA33643CE2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7" name="円/楕円 486">
              <a:extLst>
                <a:ext uri="{FF2B5EF4-FFF2-40B4-BE49-F238E27FC236}">
                  <a16:creationId xmlns:a16="http://schemas.microsoft.com/office/drawing/2014/main" id="{FEDF7FDA-BBCC-E54B-8316-A2D30D7528FC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8" name="円/楕円 487">
              <a:extLst>
                <a:ext uri="{FF2B5EF4-FFF2-40B4-BE49-F238E27FC236}">
                  <a16:creationId xmlns:a16="http://schemas.microsoft.com/office/drawing/2014/main" id="{0BEBEC76-1CAA-E94B-9271-CDECF0A369F0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9" name="円/楕円 488">
              <a:extLst>
                <a:ext uri="{FF2B5EF4-FFF2-40B4-BE49-F238E27FC236}">
                  <a16:creationId xmlns:a16="http://schemas.microsoft.com/office/drawing/2014/main" id="{B06F3A55-ECAC-4740-B948-C0417A522510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0" name="円/楕円 489">
              <a:extLst>
                <a:ext uri="{FF2B5EF4-FFF2-40B4-BE49-F238E27FC236}">
                  <a16:creationId xmlns:a16="http://schemas.microsoft.com/office/drawing/2014/main" id="{1B5ECDF9-A497-FF47-903B-1CAF072EDEE6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1" name="円/楕円 490">
              <a:extLst>
                <a:ext uri="{FF2B5EF4-FFF2-40B4-BE49-F238E27FC236}">
                  <a16:creationId xmlns:a16="http://schemas.microsoft.com/office/drawing/2014/main" id="{9A33F5A3-C0AE-844F-BF56-56231F14E1C3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2" name="円/楕円 491">
              <a:extLst>
                <a:ext uri="{FF2B5EF4-FFF2-40B4-BE49-F238E27FC236}">
                  <a16:creationId xmlns:a16="http://schemas.microsoft.com/office/drawing/2014/main" id="{CA124143-51BA-F244-A070-97487BEF57EE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3" name="円/楕円 492">
              <a:extLst>
                <a:ext uri="{FF2B5EF4-FFF2-40B4-BE49-F238E27FC236}">
                  <a16:creationId xmlns:a16="http://schemas.microsoft.com/office/drawing/2014/main" id="{97E9A7FC-D07A-2F4C-84A5-282294618034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4" name="円/楕円 493">
              <a:extLst>
                <a:ext uri="{FF2B5EF4-FFF2-40B4-BE49-F238E27FC236}">
                  <a16:creationId xmlns:a16="http://schemas.microsoft.com/office/drawing/2014/main" id="{65F85F92-54F5-9B4F-8610-A5ABF46C019C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5" name="円/楕円 494">
              <a:extLst>
                <a:ext uri="{FF2B5EF4-FFF2-40B4-BE49-F238E27FC236}">
                  <a16:creationId xmlns:a16="http://schemas.microsoft.com/office/drawing/2014/main" id="{DCAD86A9-6F3B-0047-A48C-38C5F1240348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6" name="円/楕円 495">
              <a:extLst>
                <a:ext uri="{FF2B5EF4-FFF2-40B4-BE49-F238E27FC236}">
                  <a16:creationId xmlns:a16="http://schemas.microsoft.com/office/drawing/2014/main" id="{F9C0CB96-3C62-A14A-ABAA-F21A00F12958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7" name="円/楕円 496">
              <a:extLst>
                <a:ext uri="{FF2B5EF4-FFF2-40B4-BE49-F238E27FC236}">
                  <a16:creationId xmlns:a16="http://schemas.microsoft.com/office/drawing/2014/main" id="{2D6F5668-66FD-2D46-A85B-DC68EB0D5819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8" name="円/楕円 497">
              <a:extLst>
                <a:ext uri="{FF2B5EF4-FFF2-40B4-BE49-F238E27FC236}">
                  <a16:creationId xmlns:a16="http://schemas.microsoft.com/office/drawing/2014/main" id="{2B798975-9B47-7744-8180-C175FF1C04B3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9" name="円/楕円 498">
              <a:extLst>
                <a:ext uri="{FF2B5EF4-FFF2-40B4-BE49-F238E27FC236}">
                  <a16:creationId xmlns:a16="http://schemas.microsoft.com/office/drawing/2014/main" id="{594963C1-158A-1546-B363-D28B2DABD6C1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0" name="円/楕円 499">
              <a:extLst>
                <a:ext uri="{FF2B5EF4-FFF2-40B4-BE49-F238E27FC236}">
                  <a16:creationId xmlns:a16="http://schemas.microsoft.com/office/drawing/2014/main" id="{2D3114F9-B3B2-F747-9B3B-4C3794B8222D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1" name="円/楕円 500">
              <a:extLst>
                <a:ext uri="{FF2B5EF4-FFF2-40B4-BE49-F238E27FC236}">
                  <a16:creationId xmlns:a16="http://schemas.microsoft.com/office/drawing/2014/main" id="{2EA7F058-32E2-FA4D-8619-2F0817D10B6A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2" name="円/楕円 501">
              <a:extLst>
                <a:ext uri="{FF2B5EF4-FFF2-40B4-BE49-F238E27FC236}">
                  <a16:creationId xmlns:a16="http://schemas.microsoft.com/office/drawing/2014/main" id="{3291F04F-30E6-A84E-93F7-1BB661BDAE89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3" name="円/楕円 502">
              <a:extLst>
                <a:ext uri="{FF2B5EF4-FFF2-40B4-BE49-F238E27FC236}">
                  <a16:creationId xmlns:a16="http://schemas.microsoft.com/office/drawing/2014/main" id="{5ADF3DCA-B99F-4847-9C3A-DC582255DBC3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4" name="円/楕円 503">
              <a:extLst>
                <a:ext uri="{FF2B5EF4-FFF2-40B4-BE49-F238E27FC236}">
                  <a16:creationId xmlns:a16="http://schemas.microsoft.com/office/drawing/2014/main" id="{CBCD67B0-E792-8647-B61B-F1CE2C584C9A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5" name="円/楕円 504">
              <a:extLst>
                <a:ext uri="{FF2B5EF4-FFF2-40B4-BE49-F238E27FC236}">
                  <a16:creationId xmlns:a16="http://schemas.microsoft.com/office/drawing/2014/main" id="{378C2E1B-79AC-F947-87D9-51B95D9702F9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6" name="円/楕円 505">
              <a:extLst>
                <a:ext uri="{FF2B5EF4-FFF2-40B4-BE49-F238E27FC236}">
                  <a16:creationId xmlns:a16="http://schemas.microsoft.com/office/drawing/2014/main" id="{7F93C81C-721D-5746-A451-B84504FF446D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7" name="円/楕円 506">
              <a:extLst>
                <a:ext uri="{FF2B5EF4-FFF2-40B4-BE49-F238E27FC236}">
                  <a16:creationId xmlns:a16="http://schemas.microsoft.com/office/drawing/2014/main" id="{F2875845-1695-4543-8322-7BF44D1EBEFB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8" name="円/楕円 507">
              <a:extLst>
                <a:ext uri="{FF2B5EF4-FFF2-40B4-BE49-F238E27FC236}">
                  <a16:creationId xmlns:a16="http://schemas.microsoft.com/office/drawing/2014/main" id="{F7072AE3-44D2-8A42-83B5-D6742C0FD4E9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9" name="円/楕円 508">
              <a:extLst>
                <a:ext uri="{FF2B5EF4-FFF2-40B4-BE49-F238E27FC236}">
                  <a16:creationId xmlns:a16="http://schemas.microsoft.com/office/drawing/2014/main" id="{76FF1A73-EB4D-6149-B07A-8BF69A05B06D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0" name="円/楕円 509">
              <a:extLst>
                <a:ext uri="{FF2B5EF4-FFF2-40B4-BE49-F238E27FC236}">
                  <a16:creationId xmlns:a16="http://schemas.microsoft.com/office/drawing/2014/main" id="{11AB336F-2578-AB41-BD6C-B0184A7697B5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1" name="円/楕円 510">
              <a:extLst>
                <a:ext uri="{FF2B5EF4-FFF2-40B4-BE49-F238E27FC236}">
                  <a16:creationId xmlns:a16="http://schemas.microsoft.com/office/drawing/2014/main" id="{BFDC8A53-D4B9-AC4D-AB20-81ABDB61E480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2" name="円/楕円 511">
              <a:extLst>
                <a:ext uri="{FF2B5EF4-FFF2-40B4-BE49-F238E27FC236}">
                  <a16:creationId xmlns:a16="http://schemas.microsoft.com/office/drawing/2014/main" id="{1F5B8AF6-6D8D-4947-A282-DB99900B7196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3" name="円/楕円 512">
              <a:extLst>
                <a:ext uri="{FF2B5EF4-FFF2-40B4-BE49-F238E27FC236}">
                  <a16:creationId xmlns:a16="http://schemas.microsoft.com/office/drawing/2014/main" id="{1684E91D-3D80-2D49-90E1-DAA3F8DD8AE2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4" name="円/楕円 513">
              <a:extLst>
                <a:ext uri="{FF2B5EF4-FFF2-40B4-BE49-F238E27FC236}">
                  <a16:creationId xmlns:a16="http://schemas.microsoft.com/office/drawing/2014/main" id="{4AD4A240-ECCF-5146-91B8-B01983ED0C2D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5" name="円/楕円 514">
              <a:extLst>
                <a:ext uri="{FF2B5EF4-FFF2-40B4-BE49-F238E27FC236}">
                  <a16:creationId xmlns:a16="http://schemas.microsoft.com/office/drawing/2014/main" id="{D0B57718-4680-284F-8B57-F8F8867E03A1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16" name="グループ化 515">
            <a:extLst>
              <a:ext uri="{FF2B5EF4-FFF2-40B4-BE49-F238E27FC236}">
                <a16:creationId xmlns:a16="http://schemas.microsoft.com/office/drawing/2014/main" id="{61849AD3-3F2A-1D4C-AE52-09A637B95E11}"/>
              </a:ext>
            </a:extLst>
          </p:cNvPr>
          <p:cNvGrpSpPr/>
          <p:nvPr/>
        </p:nvGrpSpPr>
        <p:grpSpPr>
          <a:xfrm>
            <a:off x="3792453" y="3239279"/>
            <a:ext cx="2729398" cy="45719"/>
            <a:chOff x="3792453" y="1615588"/>
            <a:chExt cx="2729398" cy="45719"/>
          </a:xfrm>
        </p:grpSpPr>
        <p:sp>
          <p:nvSpPr>
            <p:cNvPr id="517" name="円/楕円 516">
              <a:extLst>
                <a:ext uri="{FF2B5EF4-FFF2-40B4-BE49-F238E27FC236}">
                  <a16:creationId xmlns:a16="http://schemas.microsoft.com/office/drawing/2014/main" id="{C57CB116-1505-474B-9DF7-AE8024B539EB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8" name="円/楕円 517">
              <a:extLst>
                <a:ext uri="{FF2B5EF4-FFF2-40B4-BE49-F238E27FC236}">
                  <a16:creationId xmlns:a16="http://schemas.microsoft.com/office/drawing/2014/main" id="{0DBDEC25-2BE2-A646-9FE4-F950EAE02397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9" name="円/楕円 518">
              <a:extLst>
                <a:ext uri="{FF2B5EF4-FFF2-40B4-BE49-F238E27FC236}">
                  <a16:creationId xmlns:a16="http://schemas.microsoft.com/office/drawing/2014/main" id="{605E0B66-04A3-FA43-BBF2-9464D12C5184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0" name="円/楕円 519">
              <a:extLst>
                <a:ext uri="{FF2B5EF4-FFF2-40B4-BE49-F238E27FC236}">
                  <a16:creationId xmlns:a16="http://schemas.microsoft.com/office/drawing/2014/main" id="{2F656EB8-10BE-AC4C-8078-7B90924C35E6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1" name="円/楕円 520">
              <a:extLst>
                <a:ext uri="{FF2B5EF4-FFF2-40B4-BE49-F238E27FC236}">
                  <a16:creationId xmlns:a16="http://schemas.microsoft.com/office/drawing/2014/main" id="{DBC4FE70-2A5F-0445-B783-4D6FD77A971D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2" name="円/楕円 521">
              <a:extLst>
                <a:ext uri="{FF2B5EF4-FFF2-40B4-BE49-F238E27FC236}">
                  <a16:creationId xmlns:a16="http://schemas.microsoft.com/office/drawing/2014/main" id="{0588DC31-7B69-A64D-AA21-9F2B755869D3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3" name="円/楕円 522">
              <a:extLst>
                <a:ext uri="{FF2B5EF4-FFF2-40B4-BE49-F238E27FC236}">
                  <a16:creationId xmlns:a16="http://schemas.microsoft.com/office/drawing/2014/main" id="{6FFE48EE-354C-364B-A22A-B6A8C6175499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4" name="円/楕円 523">
              <a:extLst>
                <a:ext uri="{FF2B5EF4-FFF2-40B4-BE49-F238E27FC236}">
                  <a16:creationId xmlns:a16="http://schemas.microsoft.com/office/drawing/2014/main" id="{A15A22F1-D700-F648-9517-542934C9A6C5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5" name="円/楕円 524">
              <a:extLst>
                <a:ext uri="{FF2B5EF4-FFF2-40B4-BE49-F238E27FC236}">
                  <a16:creationId xmlns:a16="http://schemas.microsoft.com/office/drawing/2014/main" id="{92E47AF2-B156-C145-8F97-91E2143C28A9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6" name="円/楕円 525">
              <a:extLst>
                <a:ext uri="{FF2B5EF4-FFF2-40B4-BE49-F238E27FC236}">
                  <a16:creationId xmlns:a16="http://schemas.microsoft.com/office/drawing/2014/main" id="{56A0D1B6-1CC2-9849-AD00-91C83CAEC10F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7" name="円/楕円 526">
              <a:extLst>
                <a:ext uri="{FF2B5EF4-FFF2-40B4-BE49-F238E27FC236}">
                  <a16:creationId xmlns:a16="http://schemas.microsoft.com/office/drawing/2014/main" id="{EA1DAEDC-F6A2-1C4B-86EB-AC42DFE9915C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8" name="円/楕円 527">
              <a:extLst>
                <a:ext uri="{FF2B5EF4-FFF2-40B4-BE49-F238E27FC236}">
                  <a16:creationId xmlns:a16="http://schemas.microsoft.com/office/drawing/2014/main" id="{4C422954-E01A-B740-AE56-D2A43EEF3D03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29" name="円/楕円 528">
              <a:extLst>
                <a:ext uri="{FF2B5EF4-FFF2-40B4-BE49-F238E27FC236}">
                  <a16:creationId xmlns:a16="http://schemas.microsoft.com/office/drawing/2014/main" id="{FE70BD3C-2A18-F344-8099-1E8AB7693BB3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0" name="円/楕円 529">
              <a:extLst>
                <a:ext uri="{FF2B5EF4-FFF2-40B4-BE49-F238E27FC236}">
                  <a16:creationId xmlns:a16="http://schemas.microsoft.com/office/drawing/2014/main" id="{A260A648-C00F-3244-8F28-D4958BC5E55A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1" name="円/楕円 530">
              <a:extLst>
                <a:ext uri="{FF2B5EF4-FFF2-40B4-BE49-F238E27FC236}">
                  <a16:creationId xmlns:a16="http://schemas.microsoft.com/office/drawing/2014/main" id="{6934BB0A-19CB-B547-95E4-07B31896A621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2" name="円/楕円 531">
              <a:extLst>
                <a:ext uri="{FF2B5EF4-FFF2-40B4-BE49-F238E27FC236}">
                  <a16:creationId xmlns:a16="http://schemas.microsoft.com/office/drawing/2014/main" id="{166AEAF9-F41C-FE4A-82AC-5E40390DBE87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3" name="円/楕円 532">
              <a:extLst>
                <a:ext uri="{FF2B5EF4-FFF2-40B4-BE49-F238E27FC236}">
                  <a16:creationId xmlns:a16="http://schemas.microsoft.com/office/drawing/2014/main" id="{AB38B4B9-1E8E-2846-B90C-7D5D28E100A9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4" name="円/楕円 533">
              <a:extLst>
                <a:ext uri="{FF2B5EF4-FFF2-40B4-BE49-F238E27FC236}">
                  <a16:creationId xmlns:a16="http://schemas.microsoft.com/office/drawing/2014/main" id="{AA0D5FE9-1FDB-3B47-824A-1CFE7C53BF02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5" name="円/楕円 534">
              <a:extLst>
                <a:ext uri="{FF2B5EF4-FFF2-40B4-BE49-F238E27FC236}">
                  <a16:creationId xmlns:a16="http://schemas.microsoft.com/office/drawing/2014/main" id="{4CBB2FF4-6763-C141-B773-37D077B6DD23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6" name="円/楕円 535">
              <a:extLst>
                <a:ext uri="{FF2B5EF4-FFF2-40B4-BE49-F238E27FC236}">
                  <a16:creationId xmlns:a16="http://schemas.microsoft.com/office/drawing/2014/main" id="{37B0C2C5-CBED-5E4F-9FC3-81AED07C489D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7" name="円/楕円 536">
              <a:extLst>
                <a:ext uri="{FF2B5EF4-FFF2-40B4-BE49-F238E27FC236}">
                  <a16:creationId xmlns:a16="http://schemas.microsoft.com/office/drawing/2014/main" id="{AD64F897-D3AB-A344-8996-AFAD6285FF9E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8" name="円/楕円 537">
              <a:extLst>
                <a:ext uri="{FF2B5EF4-FFF2-40B4-BE49-F238E27FC236}">
                  <a16:creationId xmlns:a16="http://schemas.microsoft.com/office/drawing/2014/main" id="{56CDEA64-9302-DE4A-A7A3-AB73F7180DA0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9" name="円/楕円 538">
              <a:extLst>
                <a:ext uri="{FF2B5EF4-FFF2-40B4-BE49-F238E27FC236}">
                  <a16:creationId xmlns:a16="http://schemas.microsoft.com/office/drawing/2014/main" id="{63C7F2B9-1982-D84C-B989-C16751A385AB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0" name="円/楕円 539">
              <a:extLst>
                <a:ext uri="{FF2B5EF4-FFF2-40B4-BE49-F238E27FC236}">
                  <a16:creationId xmlns:a16="http://schemas.microsoft.com/office/drawing/2014/main" id="{3E69B7F6-AABA-F54B-9E9C-99415AAF1049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1" name="円/楕円 540">
              <a:extLst>
                <a:ext uri="{FF2B5EF4-FFF2-40B4-BE49-F238E27FC236}">
                  <a16:creationId xmlns:a16="http://schemas.microsoft.com/office/drawing/2014/main" id="{63357EEC-ACD5-1D4A-9CE0-8412B5796558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2" name="円/楕円 541">
              <a:extLst>
                <a:ext uri="{FF2B5EF4-FFF2-40B4-BE49-F238E27FC236}">
                  <a16:creationId xmlns:a16="http://schemas.microsoft.com/office/drawing/2014/main" id="{EBAD6C2D-BFE6-B040-A09B-B41BC4A57D21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3" name="円/楕円 542">
              <a:extLst>
                <a:ext uri="{FF2B5EF4-FFF2-40B4-BE49-F238E27FC236}">
                  <a16:creationId xmlns:a16="http://schemas.microsoft.com/office/drawing/2014/main" id="{F9C1391C-CDBF-8143-A779-93068ADF3907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4" name="円/楕円 543">
              <a:extLst>
                <a:ext uri="{FF2B5EF4-FFF2-40B4-BE49-F238E27FC236}">
                  <a16:creationId xmlns:a16="http://schemas.microsoft.com/office/drawing/2014/main" id="{63A347B8-8A1E-7F4D-9D2E-1DAF2F92E07D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5" name="円/楕円 544">
              <a:extLst>
                <a:ext uri="{FF2B5EF4-FFF2-40B4-BE49-F238E27FC236}">
                  <a16:creationId xmlns:a16="http://schemas.microsoft.com/office/drawing/2014/main" id="{91D687CF-2D8A-DA40-A83C-71B31C46482B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6" name="円/楕円 545">
              <a:extLst>
                <a:ext uri="{FF2B5EF4-FFF2-40B4-BE49-F238E27FC236}">
                  <a16:creationId xmlns:a16="http://schemas.microsoft.com/office/drawing/2014/main" id="{20A5840C-73AF-DE48-83D9-C1A7B699D31B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47" name="グループ化 546">
            <a:extLst>
              <a:ext uri="{FF2B5EF4-FFF2-40B4-BE49-F238E27FC236}">
                <a16:creationId xmlns:a16="http://schemas.microsoft.com/office/drawing/2014/main" id="{6F2B9E10-394C-C840-B5A2-FEDA3CFC49CA}"/>
              </a:ext>
            </a:extLst>
          </p:cNvPr>
          <p:cNvGrpSpPr/>
          <p:nvPr/>
        </p:nvGrpSpPr>
        <p:grpSpPr>
          <a:xfrm>
            <a:off x="3792453" y="3331823"/>
            <a:ext cx="2729398" cy="45719"/>
            <a:chOff x="3792453" y="1615588"/>
            <a:chExt cx="2729398" cy="45719"/>
          </a:xfrm>
        </p:grpSpPr>
        <p:sp>
          <p:nvSpPr>
            <p:cNvPr id="548" name="円/楕円 547">
              <a:extLst>
                <a:ext uri="{FF2B5EF4-FFF2-40B4-BE49-F238E27FC236}">
                  <a16:creationId xmlns:a16="http://schemas.microsoft.com/office/drawing/2014/main" id="{A18AA56B-315D-8349-B052-8413B5003C76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9" name="円/楕円 548">
              <a:extLst>
                <a:ext uri="{FF2B5EF4-FFF2-40B4-BE49-F238E27FC236}">
                  <a16:creationId xmlns:a16="http://schemas.microsoft.com/office/drawing/2014/main" id="{65D4FF27-718E-B446-9A27-16130D60BBBB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0" name="円/楕円 549">
              <a:extLst>
                <a:ext uri="{FF2B5EF4-FFF2-40B4-BE49-F238E27FC236}">
                  <a16:creationId xmlns:a16="http://schemas.microsoft.com/office/drawing/2014/main" id="{D1A5D8BE-5DA0-354B-8FC8-9E3A2471587E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1" name="円/楕円 550">
              <a:extLst>
                <a:ext uri="{FF2B5EF4-FFF2-40B4-BE49-F238E27FC236}">
                  <a16:creationId xmlns:a16="http://schemas.microsoft.com/office/drawing/2014/main" id="{BF81C708-C514-9A45-83FA-753F08703F57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2" name="円/楕円 551">
              <a:extLst>
                <a:ext uri="{FF2B5EF4-FFF2-40B4-BE49-F238E27FC236}">
                  <a16:creationId xmlns:a16="http://schemas.microsoft.com/office/drawing/2014/main" id="{8CD6C133-E2FD-C14C-B93D-FF9B9E09BEE3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3" name="円/楕円 552">
              <a:extLst>
                <a:ext uri="{FF2B5EF4-FFF2-40B4-BE49-F238E27FC236}">
                  <a16:creationId xmlns:a16="http://schemas.microsoft.com/office/drawing/2014/main" id="{F6AA7EBB-17C5-8945-963A-B7FC11679125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4" name="円/楕円 553">
              <a:extLst>
                <a:ext uri="{FF2B5EF4-FFF2-40B4-BE49-F238E27FC236}">
                  <a16:creationId xmlns:a16="http://schemas.microsoft.com/office/drawing/2014/main" id="{11F95DF5-AB2F-6448-951C-52324E1A1841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5" name="円/楕円 554">
              <a:extLst>
                <a:ext uri="{FF2B5EF4-FFF2-40B4-BE49-F238E27FC236}">
                  <a16:creationId xmlns:a16="http://schemas.microsoft.com/office/drawing/2014/main" id="{E058B016-FDD0-CB48-924D-2FF2F68A46AE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6" name="円/楕円 555">
              <a:extLst>
                <a:ext uri="{FF2B5EF4-FFF2-40B4-BE49-F238E27FC236}">
                  <a16:creationId xmlns:a16="http://schemas.microsoft.com/office/drawing/2014/main" id="{4784D4E5-0191-1142-BD54-F6558D4ABB24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7" name="円/楕円 556">
              <a:extLst>
                <a:ext uri="{FF2B5EF4-FFF2-40B4-BE49-F238E27FC236}">
                  <a16:creationId xmlns:a16="http://schemas.microsoft.com/office/drawing/2014/main" id="{48071092-D0E9-DA43-83FE-BD979779FC95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8" name="円/楕円 557">
              <a:extLst>
                <a:ext uri="{FF2B5EF4-FFF2-40B4-BE49-F238E27FC236}">
                  <a16:creationId xmlns:a16="http://schemas.microsoft.com/office/drawing/2014/main" id="{931EC33E-32B2-9F43-AB4C-9F511F570417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59" name="円/楕円 558">
              <a:extLst>
                <a:ext uri="{FF2B5EF4-FFF2-40B4-BE49-F238E27FC236}">
                  <a16:creationId xmlns:a16="http://schemas.microsoft.com/office/drawing/2014/main" id="{D41430BE-D344-0246-A429-5A0C0BE0A1D3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0" name="円/楕円 559">
              <a:extLst>
                <a:ext uri="{FF2B5EF4-FFF2-40B4-BE49-F238E27FC236}">
                  <a16:creationId xmlns:a16="http://schemas.microsoft.com/office/drawing/2014/main" id="{0D1AE236-AFAC-3847-847C-6BAEA93234F9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1" name="円/楕円 560">
              <a:extLst>
                <a:ext uri="{FF2B5EF4-FFF2-40B4-BE49-F238E27FC236}">
                  <a16:creationId xmlns:a16="http://schemas.microsoft.com/office/drawing/2014/main" id="{8C64570D-665D-CC4E-AC4A-F6DDDA6734FE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2" name="円/楕円 561">
              <a:extLst>
                <a:ext uri="{FF2B5EF4-FFF2-40B4-BE49-F238E27FC236}">
                  <a16:creationId xmlns:a16="http://schemas.microsoft.com/office/drawing/2014/main" id="{EE690F6C-B941-7B4E-8F9B-8E7335AB9475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3" name="円/楕円 562">
              <a:extLst>
                <a:ext uri="{FF2B5EF4-FFF2-40B4-BE49-F238E27FC236}">
                  <a16:creationId xmlns:a16="http://schemas.microsoft.com/office/drawing/2014/main" id="{E279F7A9-CFD9-3140-8081-67AEE79B02A3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4" name="円/楕円 563">
              <a:extLst>
                <a:ext uri="{FF2B5EF4-FFF2-40B4-BE49-F238E27FC236}">
                  <a16:creationId xmlns:a16="http://schemas.microsoft.com/office/drawing/2014/main" id="{2F215981-9AC0-6248-9124-442B4A25CEC4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5" name="円/楕円 564">
              <a:extLst>
                <a:ext uri="{FF2B5EF4-FFF2-40B4-BE49-F238E27FC236}">
                  <a16:creationId xmlns:a16="http://schemas.microsoft.com/office/drawing/2014/main" id="{9177C616-54B1-284A-81D3-D48C9F5869BE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6" name="円/楕円 565">
              <a:extLst>
                <a:ext uri="{FF2B5EF4-FFF2-40B4-BE49-F238E27FC236}">
                  <a16:creationId xmlns:a16="http://schemas.microsoft.com/office/drawing/2014/main" id="{F7456365-A643-254B-9797-95545F312D76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7" name="円/楕円 566">
              <a:extLst>
                <a:ext uri="{FF2B5EF4-FFF2-40B4-BE49-F238E27FC236}">
                  <a16:creationId xmlns:a16="http://schemas.microsoft.com/office/drawing/2014/main" id="{5F8D184A-1DC8-E942-8337-5B17C6804766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8" name="円/楕円 567">
              <a:extLst>
                <a:ext uri="{FF2B5EF4-FFF2-40B4-BE49-F238E27FC236}">
                  <a16:creationId xmlns:a16="http://schemas.microsoft.com/office/drawing/2014/main" id="{F34B6703-A4DD-1246-9DE7-7AB39D63877E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9" name="円/楕円 568">
              <a:extLst>
                <a:ext uri="{FF2B5EF4-FFF2-40B4-BE49-F238E27FC236}">
                  <a16:creationId xmlns:a16="http://schemas.microsoft.com/office/drawing/2014/main" id="{CCA21279-95F0-7544-A9B9-B7218CD54938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0" name="円/楕円 569">
              <a:extLst>
                <a:ext uri="{FF2B5EF4-FFF2-40B4-BE49-F238E27FC236}">
                  <a16:creationId xmlns:a16="http://schemas.microsoft.com/office/drawing/2014/main" id="{960FFB37-ED64-7B42-A3C7-ED0BF5DD44E1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1" name="円/楕円 570">
              <a:extLst>
                <a:ext uri="{FF2B5EF4-FFF2-40B4-BE49-F238E27FC236}">
                  <a16:creationId xmlns:a16="http://schemas.microsoft.com/office/drawing/2014/main" id="{957C3EBB-7A5B-0549-ABB1-2413559F6855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2" name="円/楕円 571">
              <a:extLst>
                <a:ext uri="{FF2B5EF4-FFF2-40B4-BE49-F238E27FC236}">
                  <a16:creationId xmlns:a16="http://schemas.microsoft.com/office/drawing/2014/main" id="{6764F2F1-F93A-004D-BDA9-C6C6679FE8C6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3" name="円/楕円 572">
              <a:extLst>
                <a:ext uri="{FF2B5EF4-FFF2-40B4-BE49-F238E27FC236}">
                  <a16:creationId xmlns:a16="http://schemas.microsoft.com/office/drawing/2014/main" id="{2DEF005F-D813-2943-AE20-F98FACA32E35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4" name="円/楕円 573">
              <a:extLst>
                <a:ext uri="{FF2B5EF4-FFF2-40B4-BE49-F238E27FC236}">
                  <a16:creationId xmlns:a16="http://schemas.microsoft.com/office/drawing/2014/main" id="{519D1B04-3E98-7442-BC56-65814A67DE2F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5" name="円/楕円 574">
              <a:extLst>
                <a:ext uri="{FF2B5EF4-FFF2-40B4-BE49-F238E27FC236}">
                  <a16:creationId xmlns:a16="http://schemas.microsoft.com/office/drawing/2014/main" id="{DBDA9F31-DC62-4543-8E2E-AF80D430C643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6" name="円/楕円 575">
              <a:extLst>
                <a:ext uri="{FF2B5EF4-FFF2-40B4-BE49-F238E27FC236}">
                  <a16:creationId xmlns:a16="http://schemas.microsoft.com/office/drawing/2014/main" id="{167A5398-9250-0A41-ACC0-E9B7192C6F1F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7" name="円/楕円 576">
              <a:extLst>
                <a:ext uri="{FF2B5EF4-FFF2-40B4-BE49-F238E27FC236}">
                  <a16:creationId xmlns:a16="http://schemas.microsoft.com/office/drawing/2014/main" id="{749F01F1-7829-4941-AB41-157A5E0F9DC0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78" name="グループ化 577">
            <a:extLst>
              <a:ext uri="{FF2B5EF4-FFF2-40B4-BE49-F238E27FC236}">
                <a16:creationId xmlns:a16="http://schemas.microsoft.com/office/drawing/2014/main" id="{6E5A8174-FD7C-C94F-835E-B8FA3E7158AF}"/>
              </a:ext>
            </a:extLst>
          </p:cNvPr>
          <p:cNvGrpSpPr/>
          <p:nvPr/>
        </p:nvGrpSpPr>
        <p:grpSpPr>
          <a:xfrm>
            <a:off x="3792453" y="3424367"/>
            <a:ext cx="2729398" cy="45719"/>
            <a:chOff x="3792453" y="1615588"/>
            <a:chExt cx="2729398" cy="45719"/>
          </a:xfrm>
        </p:grpSpPr>
        <p:sp>
          <p:nvSpPr>
            <p:cNvPr id="579" name="円/楕円 578">
              <a:extLst>
                <a:ext uri="{FF2B5EF4-FFF2-40B4-BE49-F238E27FC236}">
                  <a16:creationId xmlns:a16="http://schemas.microsoft.com/office/drawing/2014/main" id="{CA0B5E34-7CFF-5545-86ED-81A32805690A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0" name="円/楕円 579">
              <a:extLst>
                <a:ext uri="{FF2B5EF4-FFF2-40B4-BE49-F238E27FC236}">
                  <a16:creationId xmlns:a16="http://schemas.microsoft.com/office/drawing/2014/main" id="{B19F0740-8C3C-C54E-A4F7-837022994591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1" name="円/楕円 580">
              <a:extLst>
                <a:ext uri="{FF2B5EF4-FFF2-40B4-BE49-F238E27FC236}">
                  <a16:creationId xmlns:a16="http://schemas.microsoft.com/office/drawing/2014/main" id="{78674363-AA02-C847-8D5D-C9CDE5638313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2" name="円/楕円 581">
              <a:extLst>
                <a:ext uri="{FF2B5EF4-FFF2-40B4-BE49-F238E27FC236}">
                  <a16:creationId xmlns:a16="http://schemas.microsoft.com/office/drawing/2014/main" id="{E84C44E0-3C47-4F46-AA55-BED8EDD94C67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3" name="円/楕円 582">
              <a:extLst>
                <a:ext uri="{FF2B5EF4-FFF2-40B4-BE49-F238E27FC236}">
                  <a16:creationId xmlns:a16="http://schemas.microsoft.com/office/drawing/2014/main" id="{854C5276-9DE6-F943-930E-46F46DE76984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4" name="円/楕円 583">
              <a:extLst>
                <a:ext uri="{FF2B5EF4-FFF2-40B4-BE49-F238E27FC236}">
                  <a16:creationId xmlns:a16="http://schemas.microsoft.com/office/drawing/2014/main" id="{4C62564F-36D0-9844-93BF-6BDCC09CDB91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5" name="円/楕円 584">
              <a:extLst>
                <a:ext uri="{FF2B5EF4-FFF2-40B4-BE49-F238E27FC236}">
                  <a16:creationId xmlns:a16="http://schemas.microsoft.com/office/drawing/2014/main" id="{47288439-2823-0F41-81AB-DEE5E0004B8A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6" name="円/楕円 585">
              <a:extLst>
                <a:ext uri="{FF2B5EF4-FFF2-40B4-BE49-F238E27FC236}">
                  <a16:creationId xmlns:a16="http://schemas.microsoft.com/office/drawing/2014/main" id="{46E863C4-FE12-3B4F-B4B5-54B153F1DE47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7" name="円/楕円 586">
              <a:extLst>
                <a:ext uri="{FF2B5EF4-FFF2-40B4-BE49-F238E27FC236}">
                  <a16:creationId xmlns:a16="http://schemas.microsoft.com/office/drawing/2014/main" id="{91942B04-1557-174C-AF59-31B12F4388D0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8" name="円/楕円 587">
              <a:extLst>
                <a:ext uri="{FF2B5EF4-FFF2-40B4-BE49-F238E27FC236}">
                  <a16:creationId xmlns:a16="http://schemas.microsoft.com/office/drawing/2014/main" id="{451A533C-6EB3-364B-A849-BF92C30F5B2B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9" name="円/楕円 588">
              <a:extLst>
                <a:ext uri="{FF2B5EF4-FFF2-40B4-BE49-F238E27FC236}">
                  <a16:creationId xmlns:a16="http://schemas.microsoft.com/office/drawing/2014/main" id="{CB4244C0-4231-AB40-A8D4-C693978AB26F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0" name="円/楕円 589">
              <a:extLst>
                <a:ext uri="{FF2B5EF4-FFF2-40B4-BE49-F238E27FC236}">
                  <a16:creationId xmlns:a16="http://schemas.microsoft.com/office/drawing/2014/main" id="{FABAB9D7-6857-024C-B48B-569915C4F7AD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1" name="円/楕円 590">
              <a:extLst>
                <a:ext uri="{FF2B5EF4-FFF2-40B4-BE49-F238E27FC236}">
                  <a16:creationId xmlns:a16="http://schemas.microsoft.com/office/drawing/2014/main" id="{30E9439F-6044-1943-8F0C-087FF65D656F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2" name="円/楕円 591">
              <a:extLst>
                <a:ext uri="{FF2B5EF4-FFF2-40B4-BE49-F238E27FC236}">
                  <a16:creationId xmlns:a16="http://schemas.microsoft.com/office/drawing/2014/main" id="{9381A8F5-52A3-BC43-A0F8-D25C30B9639A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3" name="円/楕円 592">
              <a:extLst>
                <a:ext uri="{FF2B5EF4-FFF2-40B4-BE49-F238E27FC236}">
                  <a16:creationId xmlns:a16="http://schemas.microsoft.com/office/drawing/2014/main" id="{186A77EE-390C-9842-90D7-BA0E34BA2049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4" name="円/楕円 593">
              <a:extLst>
                <a:ext uri="{FF2B5EF4-FFF2-40B4-BE49-F238E27FC236}">
                  <a16:creationId xmlns:a16="http://schemas.microsoft.com/office/drawing/2014/main" id="{6FE89739-E360-C543-8508-F5CC9310D46C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5" name="円/楕円 594">
              <a:extLst>
                <a:ext uri="{FF2B5EF4-FFF2-40B4-BE49-F238E27FC236}">
                  <a16:creationId xmlns:a16="http://schemas.microsoft.com/office/drawing/2014/main" id="{79D0FC5E-745C-6343-A3B9-993A3ACEDD86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6" name="円/楕円 595">
              <a:extLst>
                <a:ext uri="{FF2B5EF4-FFF2-40B4-BE49-F238E27FC236}">
                  <a16:creationId xmlns:a16="http://schemas.microsoft.com/office/drawing/2014/main" id="{3EE41244-35B5-D344-AC7E-57985E08D86D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7" name="円/楕円 596">
              <a:extLst>
                <a:ext uri="{FF2B5EF4-FFF2-40B4-BE49-F238E27FC236}">
                  <a16:creationId xmlns:a16="http://schemas.microsoft.com/office/drawing/2014/main" id="{4F8F1A62-2F2C-7949-B43F-3AFBE84235E4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8" name="円/楕円 597">
              <a:extLst>
                <a:ext uri="{FF2B5EF4-FFF2-40B4-BE49-F238E27FC236}">
                  <a16:creationId xmlns:a16="http://schemas.microsoft.com/office/drawing/2014/main" id="{40593006-C99C-9645-B1FD-92C5056293DB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9" name="円/楕円 598">
              <a:extLst>
                <a:ext uri="{FF2B5EF4-FFF2-40B4-BE49-F238E27FC236}">
                  <a16:creationId xmlns:a16="http://schemas.microsoft.com/office/drawing/2014/main" id="{63B7490F-F7E6-6545-B5EA-2536B2A8E05E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0" name="円/楕円 599">
              <a:extLst>
                <a:ext uri="{FF2B5EF4-FFF2-40B4-BE49-F238E27FC236}">
                  <a16:creationId xmlns:a16="http://schemas.microsoft.com/office/drawing/2014/main" id="{4429F843-DD1B-BC47-9DD7-5617D54332C2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1" name="円/楕円 600">
              <a:extLst>
                <a:ext uri="{FF2B5EF4-FFF2-40B4-BE49-F238E27FC236}">
                  <a16:creationId xmlns:a16="http://schemas.microsoft.com/office/drawing/2014/main" id="{83A5DC56-21E0-224F-8387-69148CD1DE06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2" name="円/楕円 601">
              <a:extLst>
                <a:ext uri="{FF2B5EF4-FFF2-40B4-BE49-F238E27FC236}">
                  <a16:creationId xmlns:a16="http://schemas.microsoft.com/office/drawing/2014/main" id="{AFB2AED6-DA6B-ED4A-8AB1-846CC737E758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3" name="円/楕円 602">
              <a:extLst>
                <a:ext uri="{FF2B5EF4-FFF2-40B4-BE49-F238E27FC236}">
                  <a16:creationId xmlns:a16="http://schemas.microsoft.com/office/drawing/2014/main" id="{3E5F752D-83C3-0F45-8B20-01DEC23BF48C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4" name="円/楕円 603">
              <a:extLst>
                <a:ext uri="{FF2B5EF4-FFF2-40B4-BE49-F238E27FC236}">
                  <a16:creationId xmlns:a16="http://schemas.microsoft.com/office/drawing/2014/main" id="{DBA79EBB-5F11-3940-9D80-878D649D9F49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5" name="円/楕円 604">
              <a:extLst>
                <a:ext uri="{FF2B5EF4-FFF2-40B4-BE49-F238E27FC236}">
                  <a16:creationId xmlns:a16="http://schemas.microsoft.com/office/drawing/2014/main" id="{D5115C17-1816-D34C-B504-35F43EB09145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6" name="円/楕円 605">
              <a:extLst>
                <a:ext uri="{FF2B5EF4-FFF2-40B4-BE49-F238E27FC236}">
                  <a16:creationId xmlns:a16="http://schemas.microsoft.com/office/drawing/2014/main" id="{FE020071-F790-9648-AC8D-93C3F3EE840E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7" name="円/楕円 606">
              <a:extLst>
                <a:ext uri="{FF2B5EF4-FFF2-40B4-BE49-F238E27FC236}">
                  <a16:creationId xmlns:a16="http://schemas.microsoft.com/office/drawing/2014/main" id="{284F76D0-D89B-1745-8F34-6BB915A76A83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8" name="円/楕円 607">
              <a:extLst>
                <a:ext uri="{FF2B5EF4-FFF2-40B4-BE49-F238E27FC236}">
                  <a16:creationId xmlns:a16="http://schemas.microsoft.com/office/drawing/2014/main" id="{9C528F5B-3AEA-2F40-964C-C261F7B6B3D5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609" name="グループ化 608">
            <a:extLst>
              <a:ext uri="{FF2B5EF4-FFF2-40B4-BE49-F238E27FC236}">
                <a16:creationId xmlns:a16="http://schemas.microsoft.com/office/drawing/2014/main" id="{3F9362D5-00C0-054F-B540-A5043EFD9D99}"/>
              </a:ext>
            </a:extLst>
          </p:cNvPr>
          <p:cNvGrpSpPr/>
          <p:nvPr/>
        </p:nvGrpSpPr>
        <p:grpSpPr>
          <a:xfrm>
            <a:off x="3792453" y="3516911"/>
            <a:ext cx="2729398" cy="45719"/>
            <a:chOff x="3792453" y="1615588"/>
            <a:chExt cx="2729398" cy="45719"/>
          </a:xfrm>
        </p:grpSpPr>
        <p:sp>
          <p:nvSpPr>
            <p:cNvPr id="610" name="円/楕円 609">
              <a:extLst>
                <a:ext uri="{FF2B5EF4-FFF2-40B4-BE49-F238E27FC236}">
                  <a16:creationId xmlns:a16="http://schemas.microsoft.com/office/drawing/2014/main" id="{2D29FF5C-1D7F-3F4F-9BFD-170354D04D27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1" name="円/楕円 610">
              <a:extLst>
                <a:ext uri="{FF2B5EF4-FFF2-40B4-BE49-F238E27FC236}">
                  <a16:creationId xmlns:a16="http://schemas.microsoft.com/office/drawing/2014/main" id="{AA9F6D28-8085-2142-950D-CBA8FCA5DAD5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2" name="円/楕円 611">
              <a:extLst>
                <a:ext uri="{FF2B5EF4-FFF2-40B4-BE49-F238E27FC236}">
                  <a16:creationId xmlns:a16="http://schemas.microsoft.com/office/drawing/2014/main" id="{59C8D332-83AD-F74D-B412-1E666322BC60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3" name="円/楕円 612">
              <a:extLst>
                <a:ext uri="{FF2B5EF4-FFF2-40B4-BE49-F238E27FC236}">
                  <a16:creationId xmlns:a16="http://schemas.microsoft.com/office/drawing/2014/main" id="{4CC7B77D-1B5C-7E44-A8B7-0D63D353F053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4" name="円/楕円 613">
              <a:extLst>
                <a:ext uri="{FF2B5EF4-FFF2-40B4-BE49-F238E27FC236}">
                  <a16:creationId xmlns:a16="http://schemas.microsoft.com/office/drawing/2014/main" id="{01B85724-481D-B948-8037-DC8B9DF078A9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5" name="円/楕円 614">
              <a:extLst>
                <a:ext uri="{FF2B5EF4-FFF2-40B4-BE49-F238E27FC236}">
                  <a16:creationId xmlns:a16="http://schemas.microsoft.com/office/drawing/2014/main" id="{179BFACB-F5AB-D143-BA6E-17FC0CB73616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6" name="円/楕円 615">
              <a:extLst>
                <a:ext uri="{FF2B5EF4-FFF2-40B4-BE49-F238E27FC236}">
                  <a16:creationId xmlns:a16="http://schemas.microsoft.com/office/drawing/2014/main" id="{346DB497-D831-3B4B-86EF-8F7302CEE6E4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7" name="円/楕円 616">
              <a:extLst>
                <a:ext uri="{FF2B5EF4-FFF2-40B4-BE49-F238E27FC236}">
                  <a16:creationId xmlns:a16="http://schemas.microsoft.com/office/drawing/2014/main" id="{96E84636-E75D-474D-BBEA-49F7D2573465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8" name="円/楕円 617">
              <a:extLst>
                <a:ext uri="{FF2B5EF4-FFF2-40B4-BE49-F238E27FC236}">
                  <a16:creationId xmlns:a16="http://schemas.microsoft.com/office/drawing/2014/main" id="{B146CFC7-91C7-4149-936B-12C6BDFFDCA0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9" name="円/楕円 618">
              <a:extLst>
                <a:ext uri="{FF2B5EF4-FFF2-40B4-BE49-F238E27FC236}">
                  <a16:creationId xmlns:a16="http://schemas.microsoft.com/office/drawing/2014/main" id="{2C74C08E-3A59-EF48-B782-E756438F61D7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0" name="円/楕円 619">
              <a:extLst>
                <a:ext uri="{FF2B5EF4-FFF2-40B4-BE49-F238E27FC236}">
                  <a16:creationId xmlns:a16="http://schemas.microsoft.com/office/drawing/2014/main" id="{6AE6E928-9A83-FF4D-AD02-D28276904CE2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1" name="円/楕円 620">
              <a:extLst>
                <a:ext uri="{FF2B5EF4-FFF2-40B4-BE49-F238E27FC236}">
                  <a16:creationId xmlns:a16="http://schemas.microsoft.com/office/drawing/2014/main" id="{CA5AC2A9-ED36-7B46-93C3-BDA9F01366B9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2" name="円/楕円 621">
              <a:extLst>
                <a:ext uri="{FF2B5EF4-FFF2-40B4-BE49-F238E27FC236}">
                  <a16:creationId xmlns:a16="http://schemas.microsoft.com/office/drawing/2014/main" id="{581282A6-A3B3-084F-A450-AB6F75108267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3" name="円/楕円 622">
              <a:extLst>
                <a:ext uri="{FF2B5EF4-FFF2-40B4-BE49-F238E27FC236}">
                  <a16:creationId xmlns:a16="http://schemas.microsoft.com/office/drawing/2014/main" id="{40F77C15-2BE7-1E41-94B2-A4768C7A4E94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4" name="円/楕円 623">
              <a:extLst>
                <a:ext uri="{FF2B5EF4-FFF2-40B4-BE49-F238E27FC236}">
                  <a16:creationId xmlns:a16="http://schemas.microsoft.com/office/drawing/2014/main" id="{7DF9C138-E298-6840-A7BA-53F091A746D8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5" name="円/楕円 624">
              <a:extLst>
                <a:ext uri="{FF2B5EF4-FFF2-40B4-BE49-F238E27FC236}">
                  <a16:creationId xmlns:a16="http://schemas.microsoft.com/office/drawing/2014/main" id="{B1E01B41-CBE0-4D40-A461-549109E02E3B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6" name="円/楕円 625">
              <a:extLst>
                <a:ext uri="{FF2B5EF4-FFF2-40B4-BE49-F238E27FC236}">
                  <a16:creationId xmlns:a16="http://schemas.microsoft.com/office/drawing/2014/main" id="{B181C1CE-5F26-6148-BBBD-93703825E240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7" name="円/楕円 626">
              <a:extLst>
                <a:ext uri="{FF2B5EF4-FFF2-40B4-BE49-F238E27FC236}">
                  <a16:creationId xmlns:a16="http://schemas.microsoft.com/office/drawing/2014/main" id="{2949E9F2-74AC-6842-9181-5A8B38544FDD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8" name="円/楕円 627">
              <a:extLst>
                <a:ext uri="{FF2B5EF4-FFF2-40B4-BE49-F238E27FC236}">
                  <a16:creationId xmlns:a16="http://schemas.microsoft.com/office/drawing/2014/main" id="{8858D809-A6E9-9544-8422-DBDB80491E16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9" name="円/楕円 628">
              <a:extLst>
                <a:ext uri="{FF2B5EF4-FFF2-40B4-BE49-F238E27FC236}">
                  <a16:creationId xmlns:a16="http://schemas.microsoft.com/office/drawing/2014/main" id="{00D12423-09AA-8948-BA19-459AD86AFB9F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0" name="円/楕円 629">
              <a:extLst>
                <a:ext uri="{FF2B5EF4-FFF2-40B4-BE49-F238E27FC236}">
                  <a16:creationId xmlns:a16="http://schemas.microsoft.com/office/drawing/2014/main" id="{713BE1D2-7108-264E-BB81-D26ED8376A19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1" name="円/楕円 630">
              <a:extLst>
                <a:ext uri="{FF2B5EF4-FFF2-40B4-BE49-F238E27FC236}">
                  <a16:creationId xmlns:a16="http://schemas.microsoft.com/office/drawing/2014/main" id="{EF8F524B-4378-2641-AC56-73346ACC602B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2" name="円/楕円 631">
              <a:extLst>
                <a:ext uri="{FF2B5EF4-FFF2-40B4-BE49-F238E27FC236}">
                  <a16:creationId xmlns:a16="http://schemas.microsoft.com/office/drawing/2014/main" id="{7AE263C0-4B28-5142-A566-940F0468EFBB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3" name="円/楕円 632">
              <a:extLst>
                <a:ext uri="{FF2B5EF4-FFF2-40B4-BE49-F238E27FC236}">
                  <a16:creationId xmlns:a16="http://schemas.microsoft.com/office/drawing/2014/main" id="{971C64E9-5117-0B42-81DB-6E846D4111EC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4" name="円/楕円 633">
              <a:extLst>
                <a:ext uri="{FF2B5EF4-FFF2-40B4-BE49-F238E27FC236}">
                  <a16:creationId xmlns:a16="http://schemas.microsoft.com/office/drawing/2014/main" id="{9305275A-7EB8-684E-9EBF-46A0D57B80AA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5" name="円/楕円 634">
              <a:extLst>
                <a:ext uri="{FF2B5EF4-FFF2-40B4-BE49-F238E27FC236}">
                  <a16:creationId xmlns:a16="http://schemas.microsoft.com/office/drawing/2014/main" id="{DEBCAFEA-B1C2-F54D-8BEF-5E8A6F8FC039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6" name="円/楕円 635">
              <a:extLst>
                <a:ext uri="{FF2B5EF4-FFF2-40B4-BE49-F238E27FC236}">
                  <a16:creationId xmlns:a16="http://schemas.microsoft.com/office/drawing/2014/main" id="{8D4F4CCF-B0B2-B246-A4FA-E2EA92C2700F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7" name="円/楕円 636">
              <a:extLst>
                <a:ext uri="{FF2B5EF4-FFF2-40B4-BE49-F238E27FC236}">
                  <a16:creationId xmlns:a16="http://schemas.microsoft.com/office/drawing/2014/main" id="{FA45D660-15A0-D247-B88D-214775C05402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8" name="円/楕円 637">
              <a:extLst>
                <a:ext uri="{FF2B5EF4-FFF2-40B4-BE49-F238E27FC236}">
                  <a16:creationId xmlns:a16="http://schemas.microsoft.com/office/drawing/2014/main" id="{56FDDC6E-0793-D644-AA8E-6EDEECE77AE8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39" name="円/楕円 638">
              <a:extLst>
                <a:ext uri="{FF2B5EF4-FFF2-40B4-BE49-F238E27FC236}">
                  <a16:creationId xmlns:a16="http://schemas.microsoft.com/office/drawing/2014/main" id="{2386CE96-9E0D-6C4A-B8DC-1A3F35631B07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640" name="グループ化 639">
            <a:extLst>
              <a:ext uri="{FF2B5EF4-FFF2-40B4-BE49-F238E27FC236}">
                <a16:creationId xmlns:a16="http://schemas.microsoft.com/office/drawing/2014/main" id="{3E9FF7A6-43F8-2E47-999C-A31376A886E7}"/>
              </a:ext>
            </a:extLst>
          </p:cNvPr>
          <p:cNvGrpSpPr/>
          <p:nvPr/>
        </p:nvGrpSpPr>
        <p:grpSpPr>
          <a:xfrm>
            <a:off x="3792453" y="3609455"/>
            <a:ext cx="2729398" cy="45719"/>
            <a:chOff x="3792453" y="1615588"/>
            <a:chExt cx="2729398" cy="45719"/>
          </a:xfrm>
        </p:grpSpPr>
        <p:sp>
          <p:nvSpPr>
            <p:cNvPr id="641" name="円/楕円 640">
              <a:extLst>
                <a:ext uri="{FF2B5EF4-FFF2-40B4-BE49-F238E27FC236}">
                  <a16:creationId xmlns:a16="http://schemas.microsoft.com/office/drawing/2014/main" id="{7611EA38-598B-8646-BE9E-8317FDDD22E0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2" name="円/楕円 641">
              <a:extLst>
                <a:ext uri="{FF2B5EF4-FFF2-40B4-BE49-F238E27FC236}">
                  <a16:creationId xmlns:a16="http://schemas.microsoft.com/office/drawing/2014/main" id="{16AAD48C-C3B7-7444-B536-76EE985BFE6D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3" name="円/楕円 642">
              <a:extLst>
                <a:ext uri="{FF2B5EF4-FFF2-40B4-BE49-F238E27FC236}">
                  <a16:creationId xmlns:a16="http://schemas.microsoft.com/office/drawing/2014/main" id="{FB68E13A-6BFD-4748-B745-0A1E2369D0A1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4" name="円/楕円 643">
              <a:extLst>
                <a:ext uri="{FF2B5EF4-FFF2-40B4-BE49-F238E27FC236}">
                  <a16:creationId xmlns:a16="http://schemas.microsoft.com/office/drawing/2014/main" id="{ACE1EB0B-BBC8-144B-A8AE-77B8B8E1DCE4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5" name="円/楕円 644">
              <a:extLst>
                <a:ext uri="{FF2B5EF4-FFF2-40B4-BE49-F238E27FC236}">
                  <a16:creationId xmlns:a16="http://schemas.microsoft.com/office/drawing/2014/main" id="{098BFCED-96B1-6449-A6F7-0E6C0441E81B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6" name="円/楕円 645">
              <a:extLst>
                <a:ext uri="{FF2B5EF4-FFF2-40B4-BE49-F238E27FC236}">
                  <a16:creationId xmlns:a16="http://schemas.microsoft.com/office/drawing/2014/main" id="{59261996-EE6B-F447-A8D5-A55D9FAA81DF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7" name="円/楕円 646">
              <a:extLst>
                <a:ext uri="{FF2B5EF4-FFF2-40B4-BE49-F238E27FC236}">
                  <a16:creationId xmlns:a16="http://schemas.microsoft.com/office/drawing/2014/main" id="{6595CEE0-0BCE-BC42-BAB0-8C60A1DAE527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8" name="円/楕円 647">
              <a:extLst>
                <a:ext uri="{FF2B5EF4-FFF2-40B4-BE49-F238E27FC236}">
                  <a16:creationId xmlns:a16="http://schemas.microsoft.com/office/drawing/2014/main" id="{4A04855A-4A6A-8949-9C8C-134C3D9ED1C3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9" name="円/楕円 648">
              <a:extLst>
                <a:ext uri="{FF2B5EF4-FFF2-40B4-BE49-F238E27FC236}">
                  <a16:creationId xmlns:a16="http://schemas.microsoft.com/office/drawing/2014/main" id="{FFD6F99D-683D-C04B-AA3B-9E6BA9C929A8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0" name="円/楕円 649">
              <a:extLst>
                <a:ext uri="{FF2B5EF4-FFF2-40B4-BE49-F238E27FC236}">
                  <a16:creationId xmlns:a16="http://schemas.microsoft.com/office/drawing/2014/main" id="{37361848-5B32-F742-BB68-120EBABF8080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1" name="円/楕円 650">
              <a:extLst>
                <a:ext uri="{FF2B5EF4-FFF2-40B4-BE49-F238E27FC236}">
                  <a16:creationId xmlns:a16="http://schemas.microsoft.com/office/drawing/2014/main" id="{89245C6E-E568-DE43-B88E-9C940D700CFD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2" name="円/楕円 651">
              <a:extLst>
                <a:ext uri="{FF2B5EF4-FFF2-40B4-BE49-F238E27FC236}">
                  <a16:creationId xmlns:a16="http://schemas.microsoft.com/office/drawing/2014/main" id="{E7434046-B117-2E49-8577-42647143D085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3" name="円/楕円 652">
              <a:extLst>
                <a:ext uri="{FF2B5EF4-FFF2-40B4-BE49-F238E27FC236}">
                  <a16:creationId xmlns:a16="http://schemas.microsoft.com/office/drawing/2014/main" id="{AA802C5B-62F2-ED45-B46F-F3D63E08411E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4" name="円/楕円 653">
              <a:extLst>
                <a:ext uri="{FF2B5EF4-FFF2-40B4-BE49-F238E27FC236}">
                  <a16:creationId xmlns:a16="http://schemas.microsoft.com/office/drawing/2014/main" id="{4A72D02B-5669-7942-A396-77C4FAD387AA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5" name="円/楕円 654">
              <a:extLst>
                <a:ext uri="{FF2B5EF4-FFF2-40B4-BE49-F238E27FC236}">
                  <a16:creationId xmlns:a16="http://schemas.microsoft.com/office/drawing/2014/main" id="{512BAA3B-608E-8640-93C3-20E876189F82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6" name="円/楕円 655">
              <a:extLst>
                <a:ext uri="{FF2B5EF4-FFF2-40B4-BE49-F238E27FC236}">
                  <a16:creationId xmlns:a16="http://schemas.microsoft.com/office/drawing/2014/main" id="{731F43A0-AC28-8C43-A817-1FE83271A2B5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7" name="円/楕円 656">
              <a:extLst>
                <a:ext uri="{FF2B5EF4-FFF2-40B4-BE49-F238E27FC236}">
                  <a16:creationId xmlns:a16="http://schemas.microsoft.com/office/drawing/2014/main" id="{49DB234A-55DB-6341-8C8D-5705643BB4DC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8" name="円/楕円 657">
              <a:extLst>
                <a:ext uri="{FF2B5EF4-FFF2-40B4-BE49-F238E27FC236}">
                  <a16:creationId xmlns:a16="http://schemas.microsoft.com/office/drawing/2014/main" id="{BDE201DD-35D6-574A-A895-E8255A712989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9" name="円/楕円 658">
              <a:extLst>
                <a:ext uri="{FF2B5EF4-FFF2-40B4-BE49-F238E27FC236}">
                  <a16:creationId xmlns:a16="http://schemas.microsoft.com/office/drawing/2014/main" id="{12104B96-1867-8142-85E9-5640B820179C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0" name="円/楕円 659">
              <a:extLst>
                <a:ext uri="{FF2B5EF4-FFF2-40B4-BE49-F238E27FC236}">
                  <a16:creationId xmlns:a16="http://schemas.microsoft.com/office/drawing/2014/main" id="{A70D9985-624D-7245-88ED-058D3E3FB661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1" name="円/楕円 660">
              <a:extLst>
                <a:ext uri="{FF2B5EF4-FFF2-40B4-BE49-F238E27FC236}">
                  <a16:creationId xmlns:a16="http://schemas.microsoft.com/office/drawing/2014/main" id="{785D2F8E-3981-C545-900E-76703C7D879C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2" name="円/楕円 661">
              <a:extLst>
                <a:ext uri="{FF2B5EF4-FFF2-40B4-BE49-F238E27FC236}">
                  <a16:creationId xmlns:a16="http://schemas.microsoft.com/office/drawing/2014/main" id="{1663E79B-F3B2-0C47-A099-EF3814092587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3" name="円/楕円 662">
              <a:extLst>
                <a:ext uri="{FF2B5EF4-FFF2-40B4-BE49-F238E27FC236}">
                  <a16:creationId xmlns:a16="http://schemas.microsoft.com/office/drawing/2014/main" id="{67D187AE-20D3-884F-97D2-2B62FD5232D1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4" name="円/楕円 663">
              <a:extLst>
                <a:ext uri="{FF2B5EF4-FFF2-40B4-BE49-F238E27FC236}">
                  <a16:creationId xmlns:a16="http://schemas.microsoft.com/office/drawing/2014/main" id="{7C9A355C-81C8-844C-BCE4-C7C6F832D83B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5" name="円/楕円 664">
              <a:extLst>
                <a:ext uri="{FF2B5EF4-FFF2-40B4-BE49-F238E27FC236}">
                  <a16:creationId xmlns:a16="http://schemas.microsoft.com/office/drawing/2014/main" id="{5559D1A4-492E-5F44-9D3E-0A18E12F6202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6" name="円/楕円 665">
              <a:extLst>
                <a:ext uri="{FF2B5EF4-FFF2-40B4-BE49-F238E27FC236}">
                  <a16:creationId xmlns:a16="http://schemas.microsoft.com/office/drawing/2014/main" id="{22D276B8-28F2-2943-BC10-97321BD4F1C2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7" name="円/楕円 666">
              <a:extLst>
                <a:ext uri="{FF2B5EF4-FFF2-40B4-BE49-F238E27FC236}">
                  <a16:creationId xmlns:a16="http://schemas.microsoft.com/office/drawing/2014/main" id="{C94366D8-B7A7-FF49-A80F-363865C43B23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8" name="円/楕円 667">
              <a:extLst>
                <a:ext uri="{FF2B5EF4-FFF2-40B4-BE49-F238E27FC236}">
                  <a16:creationId xmlns:a16="http://schemas.microsoft.com/office/drawing/2014/main" id="{C5122A7E-4F32-734F-A601-3637ACE5A3A2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9" name="円/楕円 668">
              <a:extLst>
                <a:ext uri="{FF2B5EF4-FFF2-40B4-BE49-F238E27FC236}">
                  <a16:creationId xmlns:a16="http://schemas.microsoft.com/office/drawing/2014/main" id="{8C81750F-5598-9149-A417-5C6B036E8F27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0" name="円/楕円 669">
              <a:extLst>
                <a:ext uri="{FF2B5EF4-FFF2-40B4-BE49-F238E27FC236}">
                  <a16:creationId xmlns:a16="http://schemas.microsoft.com/office/drawing/2014/main" id="{78099921-B2AD-1248-B524-37AE2B472B14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671" name="グループ化 670">
            <a:extLst>
              <a:ext uri="{FF2B5EF4-FFF2-40B4-BE49-F238E27FC236}">
                <a16:creationId xmlns:a16="http://schemas.microsoft.com/office/drawing/2014/main" id="{9A066A04-D948-094C-9BAF-0FF54939599B}"/>
              </a:ext>
            </a:extLst>
          </p:cNvPr>
          <p:cNvGrpSpPr/>
          <p:nvPr/>
        </p:nvGrpSpPr>
        <p:grpSpPr>
          <a:xfrm>
            <a:off x="3792453" y="3701999"/>
            <a:ext cx="2729398" cy="45719"/>
            <a:chOff x="3792453" y="1615588"/>
            <a:chExt cx="2729398" cy="45719"/>
          </a:xfrm>
        </p:grpSpPr>
        <p:sp>
          <p:nvSpPr>
            <p:cNvPr id="672" name="円/楕円 671">
              <a:extLst>
                <a:ext uri="{FF2B5EF4-FFF2-40B4-BE49-F238E27FC236}">
                  <a16:creationId xmlns:a16="http://schemas.microsoft.com/office/drawing/2014/main" id="{E4BEDA17-D34B-DC48-9C3E-B96A81263F4F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3" name="円/楕円 672">
              <a:extLst>
                <a:ext uri="{FF2B5EF4-FFF2-40B4-BE49-F238E27FC236}">
                  <a16:creationId xmlns:a16="http://schemas.microsoft.com/office/drawing/2014/main" id="{3B82706A-4563-C44B-BB2D-B8B951956514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4" name="円/楕円 673">
              <a:extLst>
                <a:ext uri="{FF2B5EF4-FFF2-40B4-BE49-F238E27FC236}">
                  <a16:creationId xmlns:a16="http://schemas.microsoft.com/office/drawing/2014/main" id="{431C3544-38D4-6D45-81C0-6591CB07C4BC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5" name="円/楕円 674">
              <a:extLst>
                <a:ext uri="{FF2B5EF4-FFF2-40B4-BE49-F238E27FC236}">
                  <a16:creationId xmlns:a16="http://schemas.microsoft.com/office/drawing/2014/main" id="{CD2CFD27-1F17-BE4C-8501-62713301A0DA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6" name="円/楕円 675">
              <a:extLst>
                <a:ext uri="{FF2B5EF4-FFF2-40B4-BE49-F238E27FC236}">
                  <a16:creationId xmlns:a16="http://schemas.microsoft.com/office/drawing/2014/main" id="{F71E8F00-77C2-604B-8727-14AC969B7E61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7" name="円/楕円 676">
              <a:extLst>
                <a:ext uri="{FF2B5EF4-FFF2-40B4-BE49-F238E27FC236}">
                  <a16:creationId xmlns:a16="http://schemas.microsoft.com/office/drawing/2014/main" id="{3D04E39E-671D-684D-98F8-127C3DAAAA59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8" name="円/楕円 677">
              <a:extLst>
                <a:ext uri="{FF2B5EF4-FFF2-40B4-BE49-F238E27FC236}">
                  <a16:creationId xmlns:a16="http://schemas.microsoft.com/office/drawing/2014/main" id="{680A88EE-73E3-744B-84FB-C65E14A73D50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9" name="円/楕円 678">
              <a:extLst>
                <a:ext uri="{FF2B5EF4-FFF2-40B4-BE49-F238E27FC236}">
                  <a16:creationId xmlns:a16="http://schemas.microsoft.com/office/drawing/2014/main" id="{A42C5569-C036-0340-BDCA-C1902F8E69DC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0" name="円/楕円 679">
              <a:extLst>
                <a:ext uri="{FF2B5EF4-FFF2-40B4-BE49-F238E27FC236}">
                  <a16:creationId xmlns:a16="http://schemas.microsoft.com/office/drawing/2014/main" id="{062BC325-2015-3643-97C3-293109E19389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1" name="円/楕円 680">
              <a:extLst>
                <a:ext uri="{FF2B5EF4-FFF2-40B4-BE49-F238E27FC236}">
                  <a16:creationId xmlns:a16="http://schemas.microsoft.com/office/drawing/2014/main" id="{4562019F-8A1F-3F4A-B573-02F7B3D07876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2" name="円/楕円 681">
              <a:extLst>
                <a:ext uri="{FF2B5EF4-FFF2-40B4-BE49-F238E27FC236}">
                  <a16:creationId xmlns:a16="http://schemas.microsoft.com/office/drawing/2014/main" id="{0981345A-E800-2B49-B643-4D18C5996764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3" name="円/楕円 682">
              <a:extLst>
                <a:ext uri="{FF2B5EF4-FFF2-40B4-BE49-F238E27FC236}">
                  <a16:creationId xmlns:a16="http://schemas.microsoft.com/office/drawing/2014/main" id="{6D0C0E90-B478-FB4F-981A-8FBDB0A09FE5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4" name="円/楕円 683">
              <a:extLst>
                <a:ext uri="{FF2B5EF4-FFF2-40B4-BE49-F238E27FC236}">
                  <a16:creationId xmlns:a16="http://schemas.microsoft.com/office/drawing/2014/main" id="{554B89C8-B292-2743-BC72-D6B2E070152E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5" name="円/楕円 684">
              <a:extLst>
                <a:ext uri="{FF2B5EF4-FFF2-40B4-BE49-F238E27FC236}">
                  <a16:creationId xmlns:a16="http://schemas.microsoft.com/office/drawing/2014/main" id="{55B1B8A7-EE17-FF4E-9C79-1F0A59533307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6" name="円/楕円 685">
              <a:extLst>
                <a:ext uri="{FF2B5EF4-FFF2-40B4-BE49-F238E27FC236}">
                  <a16:creationId xmlns:a16="http://schemas.microsoft.com/office/drawing/2014/main" id="{54C2F1A8-6817-C44D-8E59-661E437F9D8C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7" name="円/楕円 686">
              <a:extLst>
                <a:ext uri="{FF2B5EF4-FFF2-40B4-BE49-F238E27FC236}">
                  <a16:creationId xmlns:a16="http://schemas.microsoft.com/office/drawing/2014/main" id="{40350BDF-2BAF-E542-A934-BC0A1402DCCB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8" name="円/楕円 687">
              <a:extLst>
                <a:ext uri="{FF2B5EF4-FFF2-40B4-BE49-F238E27FC236}">
                  <a16:creationId xmlns:a16="http://schemas.microsoft.com/office/drawing/2014/main" id="{FCDEA0BD-3A30-8345-871A-389E9CA8422A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9" name="円/楕円 688">
              <a:extLst>
                <a:ext uri="{FF2B5EF4-FFF2-40B4-BE49-F238E27FC236}">
                  <a16:creationId xmlns:a16="http://schemas.microsoft.com/office/drawing/2014/main" id="{34457824-E747-3B4A-9433-91F8798D8818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0" name="円/楕円 689">
              <a:extLst>
                <a:ext uri="{FF2B5EF4-FFF2-40B4-BE49-F238E27FC236}">
                  <a16:creationId xmlns:a16="http://schemas.microsoft.com/office/drawing/2014/main" id="{F956EC31-269C-834B-872C-400919009968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1" name="円/楕円 690">
              <a:extLst>
                <a:ext uri="{FF2B5EF4-FFF2-40B4-BE49-F238E27FC236}">
                  <a16:creationId xmlns:a16="http://schemas.microsoft.com/office/drawing/2014/main" id="{C9D4BA36-F8E7-9C4F-AA13-74ADC6E9A34F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2" name="円/楕円 691">
              <a:extLst>
                <a:ext uri="{FF2B5EF4-FFF2-40B4-BE49-F238E27FC236}">
                  <a16:creationId xmlns:a16="http://schemas.microsoft.com/office/drawing/2014/main" id="{AE7A8A3E-0B9F-C346-B43A-1FA4C04A102E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3" name="円/楕円 692">
              <a:extLst>
                <a:ext uri="{FF2B5EF4-FFF2-40B4-BE49-F238E27FC236}">
                  <a16:creationId xmlns:a16="http://schemas.microsoft.com/office/drawing/2014/main" id="{E0460B91-08CC-ED4F-AD67-3FF5B87B15BF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4" name="円/楕円 693">
              <a:extLst>
                <a:ext uri="{FF2B5EF4-FFF2-40B4-BE49-F238E27FC236}">
                  <a16:creationId xmlns:a16="http://schemas.microsoft.com/office/drawing/2014/main" id="{7563A6F2-602D-D84D-8938-8078BBD191F2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5" name="円/楕円 694">
              <a:extLst>
                <a:ext uri="{FF2B5EF4-FFF2-40B4-BE49-F238E27FC236}">
                  <a16:creationId xmlns:a16="http://schemas.microsoft.com/office/drawing/2014/main" id="{B6747C95-FBB1-5F4B-A0E9-E35329ACF355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6" name="円/楕円 695">
              <a:extLst>
                <a:ext uri="{FF2B5EF4-FFF2-40B4-BE49-F238E27FC236}">
                  <a16:creationId xmlns:a16="http://schemas.microsoft.com/office/drawing/2014/main" id="{1142CC75-BB05-934F-B69A-370EAADC5E5F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7" name="円/楕円 696">
              <a:extLst>
                <a:ext uri="{FF2B5EF4-FFF2-40B4-BE49-F238E27FC236}">
                  <a16:creationId xmlns:a16="http://schemas.microsoft.com/office/drawing/2014/main" id="{E47E3A62-143E-D246-939A-FF39AC2AE3BF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8" name="円/楕円 697">
              <a:extLst>
                <a:ext uri="{FF2B5EF4-FFF2-40B4-BE49-F238E27FC236}">
                  <a16:creationId xmlns:a16="http://schemas.microsoft.com/office/drawing/2014/main" id="{7A1C58CD-394E-2044-B86B-D94C6B9B9A68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99" name="円/楕円 698">
              <a:extLst>
                <a:ext uri="{FF2B5EF4-FFF2-40B4-BE49-F238E27FC236}">
                  <a16:creationId xmlns:a16="http://schemas.microsoft.com/office/drawing/2014/main" id="{F10D59DF-D3A3-6643-9574-69A7568A990E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0" name="円/楕円 699">
              <a:extLst>
                <a:ext uri="{FF2B5EF4-FFF2-40B4-BE49-F238E27FC236}">
                  <a16:creationId xmlns:a16="http://schemas.microsoft.com/office/drawing/2014/main" id="{1893F77A-47AF-AA4E-90C1-B6C3CA3DCDB7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1" name="円/楕円 700">
              <a:extLst>
                <a:ext uri="{FF2B5EF4-FFF2-40B4-BE49-F238E27FC236}">
                  <a16:creationId xmlns:a16="http://schemas.microsoft.com/office/drawing/2014/main" id="{D0A94A56-179C-2044-8BF8-C946161DE548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02" name="グループ化 701">
            <a:extLst>
              <a:ext uri="{FF2B5EF4-FFF2-40B4-BE49-F238E27FC236}">
                <a16:creationId xmlns:a16="http://schemas.microsoft.com/office/drawing/2014/main" id="{33D7761B-39C9-4B40-820E-654CF74BD0EE}"/>
              </a:ext>
            </a:extLst>
          </p:cNvPr>
          <p:cNvGrpSpPr/>
          <p:nvPr/>
        </p:nvGrpSpPr>
        <p:grpSpPr>
          <a:xfrm>
            <a:off x="3792453" y="3794543"/>
            <a:ext cx="2729398" cy="45719"/>
            <a:chOff x="3792453" y="1615588"/>
            <a:chExt cx="2729398" cy="45719"/>
          </a:xfrm>
        </p:grpSpPr>
        <p:sp>
          <p:nvSpPr>
            <p:cNvPr id="703" name="円/楕円 702">
              <a:extLst>
                <a:ext uri="{FF2B5EF4-FFF2-40B4-BE49-F238E27FC236}">
                  <a16:creationId xmlns:a16="http://schemas.microsoft.com/office/drawing/2014/main" id="{D0098CD8-6383-B543-A8E7-0BBFE75EC866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4" name="円/楕円 703">
              <a:extLst>
                <a:ext uri="{FF2B5EF4-FFF2-40B4-BE49-F238E27FC236}">
                  <a16:creationId xmlns:a16="http://schemas.microsoft.com/office/drawing/2014/main" id="{C4619F85-8C67-5443-A18D-353325B10889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5" name="円/楕円 704">
              <a:extLst>
                <a:ext uri="{FF2B5EF4-FFF2-40B4-BE49-F238E27FC236}">
                  <a16:creationId xmlns:a16="http://schemas.microsoft.com/office/drawing/2014/main" id="{A78C4E62-7E16-C34B-896B-E776DBB239D3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6" name="円/楕円 705">
              <a:extLst>
                <a:ext uri="{FF2B5EF4-FFF2-40B4-BE49-F238E27FC236}">
                  <a16:creationId xmlns:a16="http://schemas.microsoft.com/office/drawing/2014/main" id="{5B7C337B-ED9F-774D-9376-EE4A03926C86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7" name="円/楕円 706">
              <a:extLst>
                <a:ext uri="{FF2B5EF4-FFF2-40B4-BE49-F238E27FC236}">
                  <a16:creationId xmlns:a16="http://schemas.microsoft.com/office/drawing/2014/main" id="{04C6272B-9840-C844-82AD-9E805E93A5BB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8" name="円/楕円 707">
              <a:extLst>
                <a:ext uri="{FF2B5EF4-FFF2-40B4-BE49-F238E27FC236}">
                  <a16:creationId xmlns:a16="http://schemas.microsoft.com/office/drawing/2014/main" id="{483E3BDB-3004-EE43-8EA8-CEEC2E936EBB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09" name="円/楕円 708">
              <a:extLst>
                <a:ext uri="{FF2B5EF4-FFF2-40B4-BE49-F238E27FC236}">
                  <a16:creationId xmlns:a16="http://schemas.microsoft.com/office/drawing/2014/main" id="{3D39CAD7-1CF4-234E-A44F-E4D1BA0779CF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0" name="円/楕円 709">
              <a:extLst>
                <a:ext uri="{FF2B5EF4-FFF2-40B4-BE49-F238E27FC236}">
                  <a16:creationId xmlns:a16="http://schemas.microsoft.com/office/drawing/2014/main" id="{40898BC7-E95F-B64C-9FF4-68D1D1278754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1" name="円/楕円 710">
              <a:extLst>
                <a:ext uri="{FF2B5EF4-FFF2-40B4-BE49-F238E27FC236}">
                  <a16:creationId xmlns:a16="http://schemas.microsoft.com/office/drawing/2014/main" id="{FBDAE7D6-68A0-7245-8369-107B94DE1E46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2" name="円/楕円 711">
              <a:extLst>
                <a:ext uri="{FF2B5EF4-FFF2-40B4-BE49-F238E27FC236}">
                  <a16:creationId xmlns:a16="http://schemas.microsoft.com/office/drawing/2014/main" id="{F7CDFCF8-3D40-C747-B25B-A498308A2469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3" name="円/楕円 712">
              <a:extLst>
                <a:ext uri="{FF2B5EF4-FFF2-40B4-BE49-F238E27FC236}">
                  <a16:creationId xmlns:a16="http://schemas.microsoft.com/office/drawing/2014/main" id="{EFED9810-076E-C74E-B95B-010D98E6FBBA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4" name="円/楕円 713">
              <a:extLst>
                <a:ext uri="{FF2B5EF4-FFF2-40B4-BE49-F238E27FC236}">
                  <a16:creationId xmlns:a16="http://schemas.microsoft.com/office/drawing/2014/main" id="{5A7CC5F9-0E9A-AF4B-B8C5-7444D8F7B552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5" name="円/楕円 714">
              <a:extLst>
                <a:ext uri="{FF2B5EF4-FFF2-40B4-BE49-F238E27FC236}">
                  <a16:creationId xmlns:a16="http://schemas.microsoft.com/office/drawing/2014/main" id="{9AA1E020-FFB9-B64E-8CC3-309D488DEBBA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6" name="円/楕円 715">
              <a:extLst>
                <a:ext uri="{FF2B5EF4-FFF2-40B4-BE49-F238E27FC236}">
                  <a16:creationId xmlns:a16="http://schemas.microsoft.com/office/drawing/2014/main" id="{8DE394E5-14F1-7E46-9016-FA92D7D4515A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7" name="円/楕円 716">
              <a:extLst>
                <a:ext uri="{FF2B5EF4-FFF2-40B4-BE49-F238E27FC236}">
                  <a16:creationId xmlns:a16="http://schemas.microsoft.com/office/drawing/2014/main" id="{19A9E80D-428A-BA49-BA7E-F6F727AA7E05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8" name="円/楕円 717">
              <a:extLst>
                <a:ext uri="{FF2B5EF4-FFF2-40B4-BE49-F238E27FC236}">
                  <a16:creationId xmlns:a16="http://schemas.microsoft.com/office/drawing/2014/main" id="{BE446274-B44F-3348-869B-7B3F83591401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19" name="円/楕円 718">
              <a:extLst>
                <a:ext uri="{FF2B5EF4-FFF2-40B4-BE49-F238E27FC236}">
                  <a16:creationId xmlns:a16="http://schemas.microsoft.com/office/drawing/2014/main" id="{968BCF8A-2E1C-B346-A878-BBCFB7E5D2B2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0" name="円/楕円 719">
              <a:extLst>
                <a:ext uri="{FF2B5EF4-FFF2-40B4-BE49-F238E27FC236}">
                  <a16:creationId xmlns:a16="http://schemas.microsoft.com/office/drawing/2014/main" id="{DEF2C7C7-9ABE-7541-AA82-C9E7E33AAE46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1" name="円/楕円 720">
              <a:extLst>
                <a:ext uri="{FF2B5EF4-FFF2-40B4-BE49-F238E27FC236}">
                  <a16:creationId xmlns:a16="http://schemas.microsoft.com/office/drawing/2014/main" id="{053DCB19-59B6-A141-B95F-5776E97210B1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2" name="円/楕円 721">
              <a:extLst>
                <a:ext uri="{FF2B5EF4-FFF2-40B4-BE49-F238E27FC236}">
                  <a16:creationId xmlns:a16="http://schemas.microsoft.com/office/drawing/2014/main" id="{E26A38BC-4508-A048-89D2-CB42137167EA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3" name="円/楕円 722">
              <a:extLst>
                <a:ext uri="{FF2B5EF4-FFF2-40B4-BE49-F238E27FC236}">
                  <a16:creationId xmlns:a16="http://schemas.microsoft.com/office/drawing/2014/main" id="{C136831B-B4DC-5A41-94E6-DA0594A55FB6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4" name="円/楕円 723">
              <a:extLst>
                <a:ext uri="{FF2B5EF4-FFF2-40B4-BE49-F238E27FC236}">
                  <a16:creationId xmlns:a16="http://schemas.microsoft.com/office/drawing/2014/main" id="{B3E57C67-0ABE-B34E-8613-B1AB588B5406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5" name="円/楕円 724">
              <a:extLst>
                <a:ext uri="{FF2B5EF4-FFF2-40B4-BE49-F238E27FC236}">
                  <a16:creationId xmlns:a16="http://schemas.microsoft.com/office/drawing/2014/main" id="{34DA46FA-E41F-E445-B1E0-C18096EFF458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6" name="円/楕円 725">
              <a:extLst>
                <a:ext uri="{FF2B5EF4-FFF2-40B4-BE49-F238E27FC236}">
                  <a16:creationId xmlns:a16="http://schemas.microsoft.com/office/drawing/2014/main" id="{1EA1C957-389E-8242-B75A-B6829AD18472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7" name="円/楕円 726">
              <a:extLst>
                <a:ext uri="{FF2B5EF4-FFF2-40B4-BE49-F238E27FC236}">
                  <a16:creationId xmlns:a16="http://schemas.microsoft.com/office/drawing/2014/main" id="{411735AA-F03D-D34E-9BF7-300CD183A554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8" name="円/楕円 727">
              <a:extLst>
                <a:ext uri="{FF2B5EF4-FFF2-40B4-BE49-F238E27FC236}">
                  <a16:creationId xmlns:a16="http://schemas.microsoft.com/office/drawing/2014/main" id="{D6F3F618-7BE9-D14B-A37C-8C94E940AC58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29" name="円/楕円 728">
              <a:extLst>
                <a:ext uri="{FF2B5EF4-FFF2-40B4-BE49-F238E27FC236}">
                  <a16:creationId xmlns:a16="http://schemas.microsoft.com/office/drawing/2014/main" id="{61BEF7F5-7F18-D34B-82FE-3CC63AB83B13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0" name="円/楕円 729">
              <a:extLst>
                <a:ext uri="{FF2B5EF4-FFF2-40B4-BE49-F238E27FC236}">
                  <a16:creationId xmlns:a16="http://schemas.microsoft.com/office/drawing/2014/main" id="{E38CD9E3-DF7D-CB43-9172-48A8B326B1AA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1" name="円/楕円 730">
              <a:extLst>
                <a:ext uri="{FF2B5EF4-FFF2-40B4-BE49-F238E27FC236}">
                  <a16:creationId xmlns:a16="http://schemas.microsoft.com/office/drawing/2014/main" id="{2E9AF246-59CF-DE42-B82C-F238B301BD82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2" name="円/楕円 731">
              <a:extLst>
                <a:ext uri="{FF2B5EF4-FFF2-40B4-BE49-F238E27FC236}">
                  <a16:creationId xmlns:a16="http://schemas.microsoft.com/office/drawing/2014/main" id="{F487911A-83E1-024D-9AFA-D9EA3CE0692A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33" name="グループ化 732">
            <a:extLst>
              <a:ext uri="{FF2B5EF4-FFF2-40B4-BE49-F238E27FC236}">
                <a16:creationId xmlns:a16="http://schemas.microsoft.com/office/drawing/2014/main" id="{BC8115E1-48A5-6144-B76A-F0960CAD6395}"/>
              </a:ext>
            </a:extLst>
          </p:cNvPr>
          <p:cNvGrpSpPr/>
          <p:nvPr/>
        </p:nvGrpSpPr>
        <p:grpSpPr>
          <a:xfrm>
            <a:off x="3792453" y="3887087"/>
            <a:ext cx="2729398" cy="45719"/>
            <a:chOff x="3792453" y="1615588"/>
            <a:chExt cx="2729398" cy="45719"/>
          </a:xfrm>
        </p:grpSpPr>
        <p:sp>
          <p:nvSpPr>
            <p:cNvPr id="734" name="円/楕円 733">
              <a:extLst>
                <a:ext uri="{FF2B5EF4-FFF2-40B4-BE49-F238E27FC236}">
                  <a16:creationId xmlns:a16="http://schemas.microsoft.com/office/drawing/2014/main" id="{5E7A6EB7-A826-1945-90E1-87F6DEFB70FD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5" name="円/楕円 734">
              <a:extLst>
                <a:ext uri="{FF2B5EF4-FFF2-40B4-BE49-F238E27FC236}">
                  <a16:creationId xmlns:a16="http://schemas.microsoft.com/office/drawing/2014/main" id="{A462D364-1D85-8041-84AF-88904756A3EE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6" name="円/楕円 735">
              <a:extLst>
                <a:ext uri="{FF2B5EF4-FFF2-40B4-BE49-F238E27FC236}">
                  <a16:creationId xmlns:a16="http://schemas.microsoft.com/office/drawing/2014/main" id="{52FB5E3A-9DC4-F946-8986-E7F2DF142393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7" name="円/楕円 736">
              <a:extLst>
                <a:ext uri="{FF2B5EF4-FFF2-40B4-BE49-F238E27FC236}">
                  <a16:creationId xmlns:a16="http://schemas.microsoft.com/office/drawing/2014/main" id="{7A8E8702-737D-5D49-9BDB-DDE0682FDAE5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8" name="円/楕円 737">
              <a:extLst>
                <a:ext uri="{FF2B5EF4-FFF2-40B4-BE49-F238E27FC236}">
                  <a16:creationId xmlns:a16="http://schemas.microsoft.com/office/drawing/2014/main" id="{D2C33E92-CCA9-1E4C-A667-E81EF9E5FC19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39" name="円/楕円 738">
              <a:extLst>
                <a:ext uri="{FF2B5EF4-FFF2-40B4-BE49-F238E27FC236}">
                  <a16:creationId xmlns:a16="http://schemas.microsoft.com/office/drawing/2014/main" id="{65A11CF0-A998-AE45-9D73-D27F0971EF75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0" name="円/楕円 739">
              <a:extLst>
                <a:ext uri="{FF2B5EF4-FFF2-40B4-BE49-F238E27FC236}">
                  <a16:creationId xmlns:a16="http://schemas.microsoft.com/office/drawing/2014/main" id="{9DC40356-6666-C749-869A-860819726797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1" name="円/楕円 740">
              <a:extLst>
                <a:ext uri="{FF2B5EF4-FFF2-40B4-BE49-F238E27FC236}">
                  <a16:creationId xmlns:a16="http://schemas.microsoft.com/office/drawing/2014/main" id="{E9CA3539-FE06-C241-A628-68DAE71AD550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2" name="円/楕円 741">
              <a:extLst>
                <a:ext uri="{FF2B5EF4-FFF2-40B4-BE49-F238E27FC236}">
                  <a16:creationId xmlns:a16="http://schemas.microsoft.com/office/drawing/2014/main" id="{9F63227B-BA98-1D48-ADF7-DAD100E4740C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3" name="円/楕円 742">
              <a:extLst>
                <a:ext uri="{FF2B5EF4-FFF2-40B4-BE49-F238E27FC236}">
                  <a16:creationId xmlns:a16="http://schemas.microsoft.com/office/drawing/2014/main" id="{8BD085C0-BAD3-B844-88F6-162F47D292A1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4" name="円/楕円 743">
              <a:extLst>
                <a:ext uri="{FF2B5EF4-FFF2-40B4-BE49-F238E27FC236}">
                  <a16:creationId xmlns:a16="http://schemas.microsoft.com/office/drawing/2014/main" id="{FD47ECCD-2F67-314B-A49F-33F7F0EF8672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5" name="円/楕円 744">
              <a:extLst>
                <a:ext uri="{FF2B5EF4-FFF2-40B4-BE49-F238E27FC236}">
                  <a16:creationId xmlns:a16="http://schemas.microsoft.com/office/drawing/2014/main" id="{0996B7F2-24AC-804C-89A5-3CEEAB796F0F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6" name="円/楕円 745">
              <a:extLst>
                <a:ext uri="{FF2B5EF4-FFF2-40B4-BE49-F238E27FC236}">
                  <a16:creationId xmlns:a16="http://schemas.microsoft.com/office/drawing/2014/main" id="{FB42C88E-34CC-4E4D-8AAA-77F313B85CF7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7" name="円/楕円 746">
              <a:extLst>
                <a:ext uri="{FF2B5EF4-FFF2-40B4-BE49-F238E27FC236}">
                  <a16:creationId xmlns:a16="http://schemas.microsoft.com/office/drawing/2014/main" id="{9DBC8103-0534-A347-9B25-DB082B7EBB10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8" name="円/楕円 747">
              <a:extLst>
                <a:ext uri="{FF2B5EF4-FFF2-40B4-BE49-F238E27FC236}">
                  <a16:creationId xmlns:a16="http://schemas.microsoft.com/office/drawing/2014/main" id="{E6CB624A-7744-7746-8E1B-F93A42A70D56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49" name="円/楕円 748">
              <a:extLst>
                <a:ext uri="{FF2B5EF4-FFF2-40B4-BE49-F238E27FC236}">
                  <a16:creationId xmlns:a16="http://schemas.microsoft.com/office/drawing/2014/main" id="{0FF0CF50-768D-8C46-BF70-6F81C0E31A97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0" name="円/楕円 749">
              <a:extLst>
                <a:ext uri="{FF2B5EF4-FFF2-40B4-BE49-F238E27FC236}">
                  <a16:creationId xmlns:a16="http://schemas.microsoft.com/office/drawing/2014/main" id="{D238573E-2491-C64B-BBBD-54CF4D30717E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1" name="円/楕円 750">
              <a:extLst>
                <a:ext uri="{FF2B5EF4-FFF2-40B4-BE49-F238E27FC236}">
                  <a16:creationId xmlns:a16="http://schemas.microsoft.com/office/drawing/2014/main" id="{15A780D5-1074-8846-A615-473F109ACD6E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2" name="円/楕円 751">
              <a:extLst>
                <a:ext uri="{FF2B5EF4-FFF2-40B4-BE49-F238E27FC236}">
                  <a16:creationId xmlns:a16="http://schemas.microsoft.com/office/drawing/2014/main" id="{F2F10742-AD7D-4F4E-AE5E-6E282701BB64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3" name="円/楕円 752">
              <a:extLst>
                <a:ext uri="{FF2B5EF4-FFF2-40B4-BE49-F238E27FC236}">
                  <a16:creationId xmlns:a16="http://schemas.microsoft.com/office/drawing/2014/main" id="{EA91D425-DF93-ED45-822E-6723FDB0027B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4" name="円/楕円 753">
              <a:extLst>
                <a:ext uri="{FF2B5EF4-FFF2-40B4-BE49-F238E27FC236}">
                  <a16:creationId xmlns:a16="http://schemas.microsoft.com/office/drawing/2014/main" id="{5692F837-608C-1A42-A3B8-4AC300FC3DEF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5" name="円/楕円 754">
              <a:extLst>
                <a:ext uri="{FF2B5EF4-FFF2-40B4-BE49-F238E27FC236}">
                  <a16:creationId xmlns:a16="http://schemas.microsoft.com/office/drawing/2014/main" id="{19C26B1B-F430-7845-8CAB-E6AFF252811D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6" name="円/楕円 755">
              <a:extLst>
                <a:ext uri="{FF2B5EF4-FFF2-40B4-BE49-F238E27FC236}">
                  <a16:creationId xmlns:a16="http://schemas.microsoft.com/office/drawing/2014/main" id="{870A174E-7A83-4A4E-A666-76933CFFC925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7" name="円/楕円 756">
              <a:extLst>
                <a:ext uri="{FF2B5EF4-FFF2-40B4-BE49-F238E27FC236}">
                  <a16:creationId xmlns:a16="http://schemas.microsoft.com/office/drawing/2014/main" id="{FFCAC910-20BB-4E4D-BB4A-089080E178D0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8" name="円/楕円 757">
              <a:extLst>
                <a:ext uri="{FF2B5EF4-FFF2-40B4-BE49-F238E27FC236}">
                  <a16:creationId xmlns:a16="http://schemas.microsoft.com/office/drawing/2014/main" id="{E7E4BE34-116B-E346-BADC-FD0F444AA256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59" name="円/楕円 758">
              <a:extLst>
                <a:ext uri="{FF2B5EF4-FFF2-40B4-BE49-F238E27FC236}">
                  <a16:creationId xmlns:a16="http://schemas.microsoft.com/office/drawing/2014/main" id="{E0F1FCBD-B991-3C47-899D-6E8A6A182627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0" name="円/楕円 759">
              <a:extLst>
                <a:ext uri="{FF2B5EF4-FFF2-40B4-BE49-F238E27FC236}">
                  <a16:creationId xmlns:a16="http://schemas.microsoft.com/office/drawing/2014/main" id="{0AE1D930-1AD1-8846-BB7E-47F477D9EDDB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1" name="円/楕円 760">
              <a:extLst>
                <a:ext uri="{FF2B5EF4-FFF2-40B4-BE49-F238E27FC236}">
                  <a16:creationId xmlns:a16="http://schemas.microsoft.com/office/drawing/2014/main" id="{E83AA359-90B4-7649-A04B-E32823966A7D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2" name="円/楕円 761">
              <a:extLst>
                <a:ext uri="{FF2B5EF4-FFF2-40B4-BE49-F238E27FC236}">
                  <a16:creationId xmlns:a16="http://schemas.microsoft.com/office/drawing/2014/main" id="{FC62A157-31FB-994B-AA61-13AE1B1F20FB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3" name="円/楕円 762">
              <a:extLst>
                <a:ext uri="{FF2B5EF4-FFF2-40B4-BE49-F238E27FC236}">
                  <a16:creationId xmlns:a16="http://schemas.microsoft.com/office/drawing/2014/main" id="{51834897-E2F5-7846-96E3-D12D8BBAA459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64" name="グループ化 763">
            <a:extLst>
              <a:ext uri="{FF2B5EF4-FFF2-40B4-BE49-F238E27FC236}">
                <a16:creationId xmlns:a16="http://schemas.microsoft.com/office/drawing/2014/main" id="{0E14C526-D12D-0345-96BD-FEE2ADA61382}"/>
              </a:ext>
            </a:extLst>
          </p:cNvPr>
          <p:cNvGrpSpPr/>
          <p:nvPr/>
        </p:nvGrpSpPr>
        <p:grpSpPr>
          <a:xfrm>
            <a:off x="3792453" y="3979631"/>
            <a:ext cx="2729398" cy="45719"/>
            <a:chOff x="3792453" y="1615588"/>
            <a:chExt cx="2729398" cy="45719"/>
          </a:xfrm>
        </p:grpSpPr>
        <p:sp>
          <p:nvSpPr>
            <p:cNvPr id="765" name="円/楕円 764">
              <a:extLst>
                <a:ext uri="{FF2B5EF4-FFF2-40B4-BE49-F238E27FC236}">
                  <a16:creationId xmlns:a16="http://schemas.microsoft.com/office/drawing/2014/main" id="{095C6769-455E-8E45-ABE0-78DEDB20D64D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6" name="円/楕円 765">
              <a:extLst>
                <a:ext uri="{FF2B5EF4-FFF2-40B4-BE49-F238E27FC236}">
                  <a16:creationId xmlns:a16="http://schemas.microsoft.com/office/drawing/2014/main" id="{0377E620-9020-454E-8A8F-2A9212F010FD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7" name="円/楕円 766">
              <a:extLst>
                <a:ext uri="{FF2B5EF4-FFF2-40B4-BE49-F238E27FC236}">
                  <a16:creationId xmlns:a16="http://schemas.microsoft.com/office/drawing/2014/main" id="{4C20D460-776C-354D-A815-51BB462A9CD7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8" name="円/楕円 767">
              <a:extLst>
                <a:ext uri="{FF2B5EF4-FFF2-40B4-BE49-F238E27FC236}">
                  <a16:creationId xmlns:a16="http://schemas.microsoft.com/office/drawing/2014/main" id="{8068D2F2-E842-0347-B335-68F3D767E19A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69" name="円/楕円 768">
              <a:extLst>
                <a:ext uri="{FF2B5EF4-FFF2-40B4-BE49-F238E27FC236}">
                  <a16:creationId xmlns:a16="http://schemas.microsoft.com/office/drawing/2014/main" id="{14D98ED5-751E-9E41-9777-0C61A0278631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0" name="円/楕円 769">
              <a:extLst>
                <a:ext uri="{FF2B5EF4-FFF2-40B4-BE49-F238E27FC236}">
                  <a16:creationId xmlns:a16="http://schemas.microsoft.com/office/drawing/2014/main" id="{69FA4C30-F3A3-B941-BA5D-75670C1B7449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1" name="円/楕円 770">
              <a:extLst>
                <a:ext uri="{FF2B5EF4-FFF2-40B4-BE49-F238E27FC236}">
                  <a16:creationId xmlns:a16="http://schemas.microsoft.com/office/drawing/2014/main" id="{FC52D48E-457B-514E-B5E3-F779F47FA15E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2" name="円/楕円 771">
              <a:extLst>
                <a:ext uri="{FF2B5EF4-FFF2-40B4-BE49-F238E27FC236}">
                  <a16:creationId xmlns:a16="http://schemas.microsoft.com/office/drawing/2014/main" id="{3547AE35-83F2-084E-B8B5-3A04148E7873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3" name="円/楕円 772">
              <a:extLst>
                <a:ext uri="{FF2B5EF4-FFF2-40B4-BE49-F238E27FC236}">
                  <a16:creationId xmlns:a16="http://schemas.microsoft.com/office/drawing/2014/main" id="{ECC4EB5C-BF39-C040-AA86-9A44FA627E14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4" name="円/楕円 773">
              <a:extLst>
                <a:ext uri="{FF2B5EF4-FFF2-40B4-BE49-F238E27FC236}">
                  <a16:creationId xmlns:a16="http://schemas.microsoft.com/office/drawing/2014/main" id="{D27917A7-69B8-AD4F-9709-CBEB2D625B58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5" name="円/楕円 774">
              <a:extLst>
                <a:ext uri="{FF2B5EF4-FFF2-40B4-BE49-F238E27FC236}">
                  <a16:creationId xmlns:a16="http://schemas.microsoft.com/office/drawing/2014/main" id="{610332AF-6F29-E24F-8D8A-7DCB3F6C9300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6" name="円/楕円 775">
              <a:extLst>
                <a:ext uri="{FF2B5EF4-FFF2-40B4-BE49-F238E27FC236}">
                  <a16:creationId xmlns:a16="http://schemas.microsoft.com/office/drawing/2014/main" id="{714D1BD8-A030-0D45-9475-C28F5264E713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7" name="円/楕円 776">
              <a:extLst>
                <a:ext uri="{FF2B5EF4-FFF2-40B4-BE49-F238E27FC236}">
                  <a16:creationId xmlns:a16="http://schemas.microsoft.com/office/drawing/2014/main" id="{AB1EC11A-583F-DB40-8025-A376A403066D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8" name="円/楕円 777">
              <a:extLst>
                <a:ext uri="{FF2B5EF4-FFF2-40B4-BE49-F238E27FC236}">
                  <a16:creationId xmlns:a16="http://schemas.microsoft.com/office/drawing/2014/main" id="{DB0B0E00-09DC-6646-8FD3-6631DF248C9F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79" name="円/楕円 778">
              <a:extLst>
                <a:ext uri="{FF2B5EF4-FFF2-40B4-BE49-F238E27FC236}">
                  <a16:creationId xmlns:a16="http://schemas.microsoft.com/office/drawing/2014/main" id="{D423CAF9-FABB-B446-93B3-1223E582D740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0" name="円/楕円 779">
              <a:extLst>
                <a:ext uri="{FF2B5EF4-FFF2-40B4-BE49-F238E27FC236}">
                  <a16:creationId xmlns:a16="http://schemas.microsoft.com/office/drawing/2014/main" id="{06C53BDF-4C5C-CC4D-883C-A79EB02ECEBC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1" name="円/楕円 780">
              <a:extLst>
                <a:ext uri="{FF2B5EF4-FFF2-40B4-BE49-F238E27FC236}">
                  <a16:creationId xmlns:a16="http://schemas.microsoft.com/office/drawing/2014/main" id="{F7C04097-9C71-AD41-BB04-1762C114DA2B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2" name="円/楕円 781">
              <a:extLst>
                <a:ext uri="{FF2B5EF4-FFF2-40B4-BE49-F238E27FC236}">
                  <a16:creationId xmlns:a16="http://schemas.microsoft.com/office/drawing/2014/main" id="{DBEB36E9-EB7B-9E48-AA43-04F842517E25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3" name="円/楕円 782">
              <a:extLst>
                <a:ext uri="{FF2B5EF4-FFF2-40B4-BE49-F238E27FC236}">
                  <a16:creationId xmlns:a16="http://schemas.microsoft.com/office/drawing/2014/main" id="{A53442FE-D89D-AC46-9FB7-D42975FA48BA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4" name="円/楕円 783">
              <a:extLst>
                <a:ext uri="{FF2B5EF4-FFF2-40B4-BE49-F238E27FC236}">
                  <a16:creationId xmlns:a16="http://schemas.microsoft.com/office/drawing/2014/main" id="{6C4DF0EF-D969-5F4D-822F-7C938D93D75E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5" name="円/楕円 784">
              <a:extLst>
                <a:ext uri="{FF2B5EF4-FFF2-40B4-BE49-F238E27FC236}">
                  <a16:creationId xmlns:a16="http://schemas.microsoft.com/office/drawing/2014/main" id="{2AC7B97B-B137-2640-A45D-1CF115EC84ED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6" name="円/楕円 785">
              <a:extLst>
                <a:ext uri="{FF2B5EF4-FFF2-40B4-BE49-F238E27FC236}">
                  <a16:creationId xmlns:a16="http://schemas.microsoft.com/office/drawing/2014/main" id="{0C9415D3-7F96-7B48-B3BA-593261E72942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7" name="円/楕円 786">
              <a:extLst>
                <a:ext uri="{FF2B5EF4-FFF2-40B4-BE49-F238E27FC236}">
                  <a16:creationId xmlns:a16="http://schemas.microsoft.com/office/drawing/2014/main" id="{1C8005CD-C534-EC4E-8578-194D37D80F23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8" name="円/楕円 787">
              <a:extLst>
                <a:ext uri="{FF2B5EF4-FFF2-40B4-BE49-F238E27FC236}">
                  <a16:creationId xmlns:a16="http://schemas.microsoft.com/office/drawing/2014/main" id="{8FB95D41-85B5-0041-8250-A2E8AEE1BFDA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89" name="円/楕円 788">
              <a:extLst>
                <a:ext uri="{FF2B5EF4-FFF2-40B4-BE49-F238E27FC236}">
                  <a16:creationId xmlns:a16="http://schemas.microsoft.com/office/drawing/2014/main" id="{905891C3-ECAA-7843-A5CA-34219EB8A354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0" name="円/楕円 789">
              <a:extLst>
                <a:ext uri="{FF2B5EF4-FFF2-40B4-BE49-F238E27FC236}">
                  <a16:creationId xmlns:a16="http://schemas.microsoft.com/office/drawing/2014/main" id="{ED5B792E-A002-7C45-86B3-189553D027DA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1" name="円/楕円 790">
              <a:extLst>
                <a:ext uri="{FF2B5EF4-FFF2-40B4-BE49-F238E27FC236}">
                  <a16:creationId xmlns:a16="http://schemas.microsoft.com/office/drawing/2014/main" id="{4CA5F091-8B75-5E43-93EA-295D26544D39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2" name="円/楕円 791">
              <a:extLst>
                <a:ext uri="{FF2B5EF4-FFF2-40B4-BE49-F238E27FC236}">
                  <a16:creationId xmlns:a16="http://schemas.microsoft.com/office/drawing/2014/main" id="{62179E5D-D927-B241-84DB-7506A3979BB7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3" name="円/楕円 792">
              <a:extLst>
                <a:ext uri="{FF2B5EF4-FFF2-40B4-BE49-F238E27FC236}">
                  <a16:creationId xmlns:a16="http://schemas.microsoft.com/office/drawing/2014/main" id="{93576906-6042-FB4E-A935-CE6FA1872445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4" name="円/楕円 793">
              <a:extLst>
                <a:ext uri="{FF2B5EF4-FFF2-40B4-BE49-F238E27FC236}">
                  <a16:creationId xmlns:a16="http://schemas.microsoft.com/office/drawing/2014/main" id="{3EF40388-D376-B84A-AFFD-2BD66C5661EB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795" name="グループ化 794">
            <a:extLst>
              <a:ext uri="{FF2B5EF4-FFF2-40B4-BE49-F238E27FC236}">
                <a16:creationId xmlns:a16="http://schemas.microsoft.com/office/drawing/2014/main" id="{C5B6E03D-226D-7F42-981F-D1ED193992C1}"/>
              </a:ext>
            </a:extLst>
          </p:cNvPr>
          <p:cNvGrpSpPr/>
          <p:nvPr/>
        </p:nvGrpSpPr>
        <p:grpSpPr>
          <a:xfrm>
            <a:off x="3792453" y="4072175"/>
            <a:ext cx="2729398" cy="45719"/>
            <a:chOff x="3792453" y="1615588"/>
            <a:chExt cx="2729398" cy="45719"/>
          </a:xfrm>
        </p:grpSpPr>
        <p:sp>
          <p:nvSpPr>
            <p:cNvPr id="796" name="円/楕円 795">
              <a:extLst>
                <a:ext uri="{FF2B5EF4-FFF2-40B4-BE49-F238E27FC236}">
                  <a16:creationId xmlns:a16="http://schemas.microsoft.com/office/drawing/2014/main" id="{813B801E-3841-C84A-AAF9-F2ED928C07C3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7" name="円/楕円 796">
              <a:extLst>
                <a:ext uri="{FF2B5EF4-FFF2-40B4-BE49-F238E27FC236}">
                  <a16:creationId xmlns:a16="http://schemas.microsoft.com/office/drawing/2014/main" id="{2C266927-E8FF-D543-B777-5049AD89EADB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8" name="円/楕円 797">
              <a:extLst>
                <a:ext uri="{FF2B5EF4-FFF2-40B4-BE49-F238E27FC236}">
                  <a16:creationId xmlns:a16="http://schemas.microsoft.com/office/drawing/2014/main" id="{9B623205-32A3-FE42-BB1B-5FA74B3E6296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799" name="円/楕円 798">
              <a:extLst>
                <a:ext uri="{FF2B5EF4-FFF2-40B4-BE49-F238E27FC236}">
                  <a16:creationId xmlns:a16="http://schemas.microsoft.com/office/drawing/2014/main" id="{DFA55AA2-3FA0-A147-B026-B7AA1FFEBB4B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0" name="円/楕円 799">
              <a:extLst>
                <a:ext uri="{FF2B5EF4-FFF2-40B4-BE49-F238E27FC236}">
                  <a16:creationId xmlns:a16="http://schemas.microsoft.com/office/drawing/2014/main" id="{A0B18D32-8E46-CB47-93D0-EAD0FEC5A1D3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1" name="円/楕円 800">
              <a:extLst>
                <a:ext uri="{FF2B5EF4-FFF2-40B4-BE49-F238E27FC236}">
                  <a16:creationId xmlns:a16="http://schemas.microsoft.com/office/drawing/2014/main" id="{018457C4-60A9-ED49-A3C2-3DC00E32929D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2" name="円/楕円 801">
              <a:extLst>
                <a:ext uri="{FF2B5EF4-FFF2-40B4-BE49-F238E27FC236}">
                  <a16:creationId xmlns:a16="http://schemas.microsoft.com/office/drawing/2014/main" id="{023FE1D3-76BE-5145-8A53-7BB15E358110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3" name="円/楕円 802">
              <a:extLst>
                <a:ext uri="{FF2B5EF4-FFF2-40B4-BE49-F238E27FC236}">
                  <a16:creationId xmlns:a16="http://schemas.microsoft.com/office/drawing/2014/main" id="{24D61128-EAA8-0540-A279-DF9821ACEF19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4" name="円/楕円 803">
              <a:extLst>
                <a:ext uri="{FF2B5EF4-FFF2-40B4-BE49-F238E27FC236}">
                  <a16:creationId xmlns:a16="http://schemas.microsoft.com/office/drawing/2014/main" id="{A1553715-3875-1B4A-8266-782326DC1EFF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5" name="円/楕円 804">
              <a:extLst>
                <a:ext uri="{FF2B5EF4-FFF2-40B4-BE49-F238E27FC236}">
                  <a16:creationId xmlns:a16="http://schemas.microsoft.com/office/drawing/2014/main" id="{12AFD86A-DEB6-2A49-A035-DD20F9516730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6" name="円/楕円 805">
              <a:extLst>
                <a:ext uri="{FF2B5EF4-FFF2-40B4-BE49-F238E27FC236}">
                  <a16:creationId xmlns:a16="http://schemas.microsoft.com/office/drawing/2014/main" id="{41A09346-BB08-5849-94A1-6E305AF95DF0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7" name="円/楕円 806">
              <a:extLst>
                <a:ext uri="{FF2B5EF4-FFF2-40B4-BE49-F238E27FC236}">
                  <a16:creationId xmlns:a16="http://schemas.microsoft.com/office/drawing/2014/main" id="{23138651-8A32-9647-BDC6-44B65D994EE9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8" name="円/楕円 807">
              <a:extLst>
                <a:ext uri="{FF2B5EF4-FFF2-40B4-BE49-F238E27FC236}">
                  <a16:creationId xmlns:a16="http://schemas.microsoft.com/office/drawing/2014/main" id="{A3BEF3F8-D192-EE46-868E-B5AF8FA8D9B9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09" name="円/楕円 808">
              <a:extLst>
                <a:ext uri="{FF2B5EF4-FFF2-40B4-BE49-F238E27FC236}">
                  <a16:creationId xmlns:a16="http://schemas.microsoft.com/office/drawing/2014/main" id="{4F24CC0C-3725-3B4C-B33C-1A7EA8D8A76C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0" name="円/楕円 809">
              <a:extLst>
                <a:ext uri="{FF2B5EF4-FFF2-40B4-BE49-F238E27FC236}">
                  <a16:creationId xmlns:a16="http://schemas.microsoft.com/office/drawing/2014/main" id="{5B1B422E-9656-244A-8608-1D189FCB377E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1" name="円/楕円 810">
              <a:extLst>
                <a:ext uri="{FF2B5EF4-FFF2-40B4-BE49-F238E27FC236}">
                  <a16:creationId xmlns:a16="http://schemas.microsoft.com/office/drawing/2014/main" id="{70CB956A-B4C0-364F-A63C-4CCDA0CDA168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2" name="円/楕円 811">
              <a:extLst>
                <a:ext uri="{FF2B5EF4-FFF2-40B4-BE49-F238E27FC236}">
                  <a16:creationId xmlns:a16="http://schemas.microsoft.com/office/drawing/2014/main" id="{7FBEF5D3-C67A-944E-B615-E219CAAE84EA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3" name="円/楕円 812">
              <a:extLst>
                <a:ext uri="{FF2B5EF4-FFF2-40B4-BE49-F238E27FC236}">
                  <a16:creationId xmlns:a16="http://schemas.microsoft.com/office/drawing/2014/main" id="{9ED59537-6F50-3247-B37D-53F458EB8C2E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4" name="円/楕円 813">
              <a:extLst>
                <a:ext uri="{FF2B5EF4-FFF2-40B4-BE49-F238E27FC236}">
                  <a16:creationId xmlns:a16="http://schemas.microsoft.com/office/drawing/2014/main" id="{F436AB49-3D02-D74B-9CC8-5B90507BEBEF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5" name="円/楕円 814">
              <a:extLst>
                <a:ext uri="{FF2B5EF4-FFF2-40B4-BE49-F238E27FC236}">
                  <a16:creationId xmlns:a16="http://schemas.microsoft.com/office/drawing/2014/main" id="{5918348C-E4CA-7C45-92BC-C60102B58847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6" name="円/楕円 815">
              <a:extLst>
                <a:ext uri="{FF2B5EF4-FFF2-40B4-BE49-F238E27FC236}">
                  <a16:creationId xmlns:a16="http://schemas.microsoft.com/office/drawing/2014/main" id="{16478463-694D-0644-BB35-DF19B24D5FD5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7" name="円/楕円 816">
              <a:extLst>
                <a:ext uri="{FF2B5EF4-FFF2-40B4-BE49-F238E27FC236}">
                  <a16:creationId xmlns:a16="http://schemas.microsoft.com/office/drawing/2014/main" id="{56FF849B-FE8D-DE48-A261-0C7E371B854E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8" name="円/楕円 817">
              <a:extLst>
                <a:ext uri="{FF2B5EF4-FFF2-40B4-BE49-F238E27FC236}">
                  <a16:creationId xmlns:a16="http://schemas.microsoft.com/office/drawing/2014/main" id="{EAA49135-422A-364C-83D1-963FFA8EE996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9" name="円/楕円 818">
              <a:extLst>
                <a:ext uri="{FF2B5EF4-FFF2-40B4-BE49-F238E27FC236}">
                  <a16:creationId xmlns:a16="http://schemas.microsoft.com/office/drawing/2014/main" id="{536CE490-559A-0B4D-9909-AD61CBD1565E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0" name="円/楕円 819">
              <a:extLst>
                <a:ext uri="{FF2B5EF4-FFF2-40B4-BE49-F238E27FC236}">
                  <a16:creationId xmlns:a16="http://schemas.microsoft.com/office/drawing/2014/main" id="{A9EFE1D7-8091-1C4F-9C58-A3BBAA8CF904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1" name="円/楕円 820">
              <a:extLst>
                <a:ext uri="{FF2B5EF4-FFF2-40B4-BE49-F238E27FC236}">
                  <a16:creationId xmlns:a16="http://schemas.microsoft.com/office/drawing/2014/main" id="{36E53450-AA20-7B4A-87F0-03D268BC0CDC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2" name="円/楕円 821">
              <a:extLst>
                <a:ext uri="{FF2B5EF4-FFF2-40B4-BE49-F238E27FC236}">
                  <a16:creationId xmlns:a16="http://schemas.microsoft.com/office/drawing/2014/main" id="{5442307C-C256-1448-AE43-29454B1400A8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3" name="円/楕円 822">
              <a:extLst>
                <a:ext uri="{FF2B5EF4-FFF2-40B4-BE49-F238E27FC236}">
                  <a16:creationId xmlns:a16="http://schemas.microsoft.com/office/drawing/2014/main" id="{145A7581-545C-2E46-9F36-04AB1C68DDEA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4" name="円/楕円 823">
              <a:extLst>
                <a:ext uri="{FF2B5EF4-FFF2-40B4-BE49-F238E27FC236}">
                  <a16:creationId xmlns:a16="http://schemas.microsoft.com/office/drawing/2014/main" id="{78043DF2-E2FC-B943-9BF5-6FE466898DEC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5" name="円/楕円 824">
              <a:extLst>
                <a:ext uri="{FF2B5EF4-FFF2-40B4-BE49-F238E27FC236}">
                  <a16:creationId xmlns:a16="http://schemas.microsoft.com/office/drawing/2014/main" id="{23AF0F63-A873-894F-8D48-F991B195FD58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826" name="グループ化 825">
            <a:extLst>
              <a:ext uri="{FF2B5EF4-FFF2-40B4-BE49-F238E27FC236}">
                <a16:creationId xmlns:a16="http://schemas.microsoft.com/office/drawing/2014/main" id="{A039209E-A6CF-FE4B-BE47-A355939BA32B}"/>
              </a:ext>
            </a:extLst>
          </p:cNvPr>
          <p:cNvGrpSpPr/>
          <p:nvPr/>
        </p:nvGrpSpPr>
        <p:grpSpPr>
          <a:xfrm>
            <a:off x="3792453" y="4164719"/>
            <a:ext cx="2729398" cy="45719"/>
            <a:chOff x="3792453" y="1615588"/>
            <a:chExt cx="2729398" cy="45719"/>
          </a:xfrm>
        </p:grpSpPr>
        <p:sp>
          <p:nvSpPr>
            <p:cNvPr id="827" name="円/楕円 826">
              <a:extLst>
                <a:ext uri="{FF2B5EF4-FFF2-40B4-BE49-F238E27FC236}">
                  <a16:creationId xmlns:a16="http://schemas.microsoft.com/office/drawing/2014/main" id="{9A565BD4-E983-3E42-8555-F13C8D02C57B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8" name="円/楕円 827">
              <a:extLst>
                <a:ext uri="{FF2B5EF4-FFF2-40B4-BE49-F238E27FC236}">
                  <a16:creationId xmlns:a16="http://schemas.microsoft.com/office/drawing/2014/main" id="{23DFA04C-8626-1944-B08A-B3A9B715DEBB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29" name="円/楕円 828">
              <a:extLst>
                <a:ext uri="{FF2B5EF4-FFF2-40B4-BE49-F238E27FC236}">
                  <a16:creationId xmlns:a16="http://schemas.microsoft.com/office/drawing/2014/main" id="{2A7C5BDF-680B-5E47-80E8-2390B55A874B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0" name="円/楕円 829">
              <a:extLst>
                <a:ext uri="{FF2B5EF4-FFF2-40B4-BE49-F238E27FC236}">
                  <a16:creationId xmlns:a16="http://schemas.microsoft.com/office/drawing/2014/main" id="{0426F8BE-03B4-F046-8269-8D2CC70BB2FB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1" name="円/楕円 830">
              <a:extLst>
                <a:ext uri="{FF2B5EF4-FFF2-40B4-BE49-F238E27FC236}">
                  <a16:creationId xmlns:a16="http://schemas.microsoft.com/office/drawing/2014/main" id="{B38331DD-137B-B545-B78E-422182508472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2" name="円/楕円 831">
              <a:extLst>
                <a:ext uri="{FF2B5EF4-FFF2-40B4-BE49-F238E27FC236}">
                  <a16:creationId xmlns:a16="http://schemas.microsoft.com/office/drawing/2014/main" id="{2585CEDD-EB44-2540-B2D9-FB9E9513D547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3" name="円/楕円 832">
              <a:extLst>
                <a:ext uri="{FF2B5EF4-FFF2-40B4-BE49-F238E27FC236}">
                  <a16:creationId xmlns:a16="http://schemas.microsoft.com/office/drawing/2014/main" id="{85B868BF-70BF-674B-884D-D88467E9F9CB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4" name="円/楕円 833">
              <a:extLst>
                <a:ext uri="{FF2B5EF4-FFF2-40B4-BE49-F238E27FC236}">
                  <a16:creationId xmlns:a16="http://schemas.microsoft.com/office/drawing/2014/main" id="{E7B8EB1D-520E-F549-8078-E8F656A4BB7B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5" name="円/楕円 834">
              <a:extLst>
                <a:ext uri="{FF2B5EF4-FFF2-40B4-BE49-F238E27FC236}">
                  <a16:creationId xmlns:a16="http://schemas.microsoft.com/office/drawing/2014/main" id="{155C2B6E-8450-3946-A4D9-B8F20238E501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6" name="円/楕円 835">
              <a:extLst>
                <a:ext uri="{FF2B5EF4-FFF2-40B4-BE49-F238E27FC236}">
                  <a16:creationId xmlns:a16="http://schemas.microsoft.com/office/drawing/2014/main" id="{E5661134-69FE-4B41-823B-62C7993A8832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7" name="円/楕円 836">
              <a:extLst>
                <a:ext uri="{FF2B5EF4-FFF2-40B4-BE49-F238E27FC236}">
                  <a16:creationId xmlns:a16="http://schemas.microsoft.com/office/drawing/2014/main" id="{07FAAF25-1E62-9F4C-85DD-FFD564149526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8" name="円/楕円 837">
              <a:extLst>
                <a:ext uri="{FF2B5EF4-FFF2-40B4-BE49-F238E27FC236}">
                  <a16:creationId xmlns:a16="http://schemas.microsoft.com/office/drawing/2014/main" id="{21C0FC3A-4925-D043-BF67-C3EF053FFA91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39" name="円/楕円 838">
              <a:extLst>
                <a:ext uri="{FF2B5EF4-FFF2-40B4-BE49-F238E27FC236}">
                  <a16:creationId xmlns:a16="http://schemas.microsoft.com/office/drawing/2014/main" id="{2C5CF4AB-A10C-5240-BED0-BA2A880E3784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0" name="円/楕円 839">
              <a:extLst>
                <a:ext uri="{FF2B5EF4-FFF2-40B4-BE49-F238E27FC236}">
                  <a16:creationId xmlns:a16="http://schemas.microsoft.com/office/drawing/2014/main" id="{3ED70BF3-369A-D94C-927A-318BB9143C28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1" name="円/楕円 840">
              <a:extLst>
                <a:ext uri="{FF2B5EF4-FFF2-40B4-BE49-F238E27FC236}">
                  <a16:creationId xmlns:a16="http://schemas.microsoft.com/office/drawing/2014/main" id="{F2D9965C-3558-CC48-9D75-6F59391FF59C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2" name="円/楕円 841">
              <a:extLst>
                <a:ext uri="{FF2B5EF4-FFF2-40B4-BE49-F238E27FC236}">
                  <a16:creationId xmlns:a16="http://schemas.microsoft.com/office/drawing/2014/main" id="{EC4CD07A-BD8F-5E42-BE4E-F70253762A72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3" name="円/楕円 842">
              <a:extLst>
                <a:ext uri="{FF2B5EF4-FFF2-40B4-BE49-F238E27FC236}">
                  <a16:creationId xmlns:a16="http://schemas.microsoft.com/office/drawing/2014/main" id="{CFC858A0-A555-1A4C-A375-0CDBF5F58048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4" name="円/楕円 843">
              <a:extLst>
                <a:ext uri="{FF2B5EF4-FFF2-40B4-BE49-F238E27FC236}">
                  <a16:creationId xmlns:a16="http://schemas.microsoft.com/office/drawing/2014/main" id="{55D88231-BE5A-9A45-8A29-13B671D29AC2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5" name="円/楕円 844">
              <a:extLst>
                <a:ext uri="{FF2B5EF4-FFF2-40B4-BE49-F238E27FC236}">
                  <a16:creationId xmlns:a16="http://schemas.microsoft.com/office/drawing/2014/main" id="{F05083F6-1B1D-1044-81E4-4D4E2EBA836C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6" name="円/楕円 845">
              <a:extLst>
                <a:ext uri="{FF2B5EF4-FFF2-40B4-BE49-F238E27FC236}">
                  <a16:creationId xmlns:a16="http://schemas.microsoft.com/office/drawing/2014/main" id="{AA7B18E4-AD71-634A-B371-B720C210EFCB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7" name="円/楕円 846">
              <a:extLst>
                <a:ext uri="{FF2B5EF4-FFF2-40B4-BE49-F238E27FC236}">
                  <a16:creationId xmlns:a16="http://schemas.microsoft.com/office/drawing/2014/main" id="{EB941806-F6AA-8A4E-A82E-57626AD61A72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8" name="円/楕円 847">
              <a:extLst>
                <a:ext uri="{FF2B5EF4-FFF2-40B4-BE49-F238E27FC236}">
                  <a16:creationId xmlns:a16="http://schemas.microsoft.com/office/drawing/2014/main" id="{20C912BD-F23A-9246-BA5B-65879ADDF633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49" name="円/楕円 848">
              <a:extLst>
                <a:ext uri="{FF2B5EF4-FFF2-40B4-BE49-F238E27FC236}">
                  <a16:creationId xmlns:a16="http://schemas.microsoft.com/office/drawing/2014/main" id="{41CE58F4-C171-554D-AD1B-F44D72C7A308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0" name="円/楕円 849">
              <a:extLst>
                <a:ext uri="{FF2B5EF4-FFF2-40B4-BE49-F238E27FC236}">
                  <a16:creationId xmlns:a16="http://schemas.microsoft.com/office/drawing/2014/main" id="{2B5DB8A6-A14C-374D-9C37-E614093E89FC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1" name="円/楕円 850">
              <a:extLst>
                <a:ext uri="{FF2B5EF4-FFF2-40B4-BE49-F238E27FC236}">
                  <a16:creationId xmlns:a16="http://schemas.microsoft.com/office/drawing/2014/main" id="{7813D67E-512A-784B-9EA1-F6F320A5F42E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2" name="円/楕円 851">
              <a:extLst>
                <a:ext uri="{FF2B5EF4-FFF2-40B4-BE49-F238E27FC236}">
                  <a16:creationId xmlns:a16="http://schemas.microsoft.com/office/drawing/2014/main" id="{688E06B9-443C-634E-80C3-4CC1E2401176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3" name="円/楕円 852">
              <a:extLst>
                <a:ext uri="{FF2B5EF4-FFF2-40B4-BE49-F238E27FC236}">
                  <a16:creationId xmlns:a16="http://schemas.microsoft.com/office/drawing/2014/main" id="{29D105A7-94C2-D948-80A2-B441F4E15F69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4" name="円/楕円 853">
              <a:extLst>
                <a:ext uri="{FF2B5EF4-FFF2-40B4-BE49-F238E27FC236}">
                  <a16:creationId xmlns:a16="http://schemas.microsoft.com/office/drawing/2014/main" id="{A1B7E949-8721-C343-8B6A-4763CE02E096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5" name="円/楕円 854">
              <a:extLst>
                <a:ext uri="{FF2B5EF4-FFF2-40B4-BE49-F238E27FC236}">
                  <a16:creationId xmlns:a16="http://schemas.microsoft.com/office/drawing/2014/main" id="{265737EB-432C-694A-9BA3-56DABF2DF9C1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6" name="円/楕円 855">
              <a:extLst>
                <a:ext uri="{FF2B5EF4-FFF2-40B4-BE49-F238E27FC236}">
                  <a16:creationId xmlns:a16="http://schemas.microsoft.com/office/drawing/2014/main" id="{27914A5E-4621-A347-B0BE-8FB424701014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857" name="グループ化 856">
            <a:extLst>
              <a:ext uri="{FF2B5EF4-FFF2-40B4-BE49-F238E27FC236}">
                <a16:creationId xmlns:a16="http://schemas.microsoft.com/office/drawing/2014/main" id="{05C9B29F-2FD9-5543-9B2D-BD954C74578A}"/>
              </a:ext>
            </a:extLst>
          </p:cNvPr>
          <p:cNvGrpSpPr/>
          <p:nvPr/>
        </p:nvGrpSpPr>
        <p:grpSpPr>
          <a:xfrm>
            <a:off x="3792453" y="4257263"/>
            <a:ext cx="2729398" cy="45719"/>
            <a:chOff x="3792453" y="1615588"/>
            <a:chExt cx="2729398" cy="45719"/>
          </a:xfrm>
        </p:grpSpPr>
        <p:sp>
          <p:nvSpPr>
            <p:cNvPr id="858" name="円/楕円 857">
              <a:extLst>
                <a:ext uri="{FF2B5EF4-FFF2-40B4-BE49-F238E27FC236}">
                  <a16:creationId xmlns:a16="http://schemas.microsoft.com/office/drawing/2014/main" id="{4098989F-D651-1541-A68B-3E30351412C2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59" name="円/楕円 858">
              <a:extLst>
                <a:ext uri="{FF2B5EF4-FFF2-40B4-BE49-F238E27FC236}">
                  <a16:creationId xmlns:a16="http://schemas.microsoft.com/office/drawing/2014/main" id="{AC78BEE6-D184-534F-92D0-FC77BB9AE5FF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0" name="円/楕円 859">
              <a:extLst>
                <a:ext uri="{FF2B5EF4-FFF2-40B4-BE49-F238E27FC236}">
                  <a16:creationId xmlns:a16="http://schemas.microsoft.com/office/drawing/2014/main" id="{BA4E4A00-C082-5C4D-8461-FBE26900AD5F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1" name="円/楕円 860">
              <a:extLst>
                <a:ext uri="{FF2B5EF4-FFF2-40B4-BE49-F238E27FC236}">
                  <a16:creationId xmlns:a16="http://schemas.microsoft.com/office/drawing/2014/main" id="{CD1255AC-1BAA-9E4C-90E3-B5F4FEEB635A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2" name="円/楕円 861">
              <a:extLst>
                <a:ext uri="{FF2B5EF4-FFF2-40B4-BE49-F238E27FC236}">
                  <a16:creationId xmlns:a16="http://schemas.microsoft.com/office/drawing/2014/main" id="{7A480232-A0B4-7E46-A2DD-AD8412DA68DA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3" name="円/楕円 862">
              <a:extLst>
                <a:ext uri="{FF2B5EF4-FFF2-40B4-BE49-F238E27FC236}">
                  <a16:creationId xmlns:a16="http://schemas.microsoft.com/office/drawing/2014/main" id="{A9053C7D-4C1C-3A49-BD18-97F6EACF6AB7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4" name="円/楕円 863">
              <a:extLst>
                <a:ext uri="{FF2B5EF4-FFF2-40B4-BE49-F238E27FC236}">
                  <a16:creationId xmlns:a16="http://schemas.microsoft.com/office/drawing/2014/main" id="{2C9BEB94-7CC3-4342-BB97-863D04D205A9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5" name="円/楕円 864">
              <a:extLst>
                <a:ext uri="{FF2B5EF4-FFF2-40B4-BE49-F238E27FC236}">
                  <a16:creationId xmlns:a16="http://schemas.microsoft.com/office/drawing/2014/main" id="{2D362BCF-681B-4A48-9586-18A44204D4F6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6" name="円/楕円 865">
              <a:extLst>
                <a:ext uri="{FF2B5EF4-FFF2-40B4-BE49-F238E27FC236}">
                  <a16:creationId xmlns:a16="http://schemas.microsoft.com/office/drawing/2014/main" id="{FE23BA75-340F-BE4D-956B-D84A3BB97B9B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7" name="円/楕円 866">
              <a:extLst>
                <a:ext uri="{FF2B5EF4-FFF2-40B4-BE49-F238E27FC236}">
                  <a16:creationId xmlns:a16="http://schemas.microsoft.com/office/drawing/2014/main" id="{79CF13BA-478A-124A-8C26-9F265F050762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8" name="円/楕円 867">
              <a:extLst>
                <a:ext uri="{FF2B5EF4-FFF2-40B4-BE49-F238E27FC236}">
                  <a16:creationId xmlns:a16="http://schemas.microsoft.com/office/drawing/2014/main" id="{6136C62F-72B7-374B-8B9F-9984EE79E928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69" name="円/楕円 868">
              <a:extLst>
                <a:ext uri="{FF2B5EF4-FFF2-40B4-BE49-F238E27FC236}">
                  <a16:creationId xmlns:a16="http://schemas.microsoft.com/office/drawing/2014/main" id="{444FBB91-756E-6F49-B0B3-096302EA4C4C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0" name="円/楕円 869">
              <a:extLst>
                <a:ext uri="{FF2B5EF4-FFF2-40B4-BE49-F238E27FC236}">
                  <a16:creationId xmlns:a16="http://schemas.microsoft.com/office/drawing/2014/main" id="{0013C9D5-D13B-E84B-837B-C083BE1A4116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1" name="円/楕円 870">
              <a:extLst>
                <a:ext uri="{FF2B5EF4-FFF2-40B4-BE49-F238E27FC236}">
                  <a16:creationId xmlns:a16="http://schemas.microsoft.com/office/drawing/2014/main" id="{DD45D573-C349-324C-882B-9A7FEE9ABF23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2" name="円/楕円 871">
              <a:extLst>
                <a:ext uri="{FF2B5EF4-FFF2-40B4-BE49-F238E27FC236}">
                  <a16:creationId xmlns:a16="http://schemas.microsoft.com/office/drawing/2014/main" id="{CD8A6224-9D67-E741-AB4B-425A8415D815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3" name="円/楕円 872">
              <a:extLst>
                <a:ext uri="{FF2B5EF4-FFF2-40B4-BE49-F238E27FC236}">
                  <a16:creationId xmlns:a16="http://schemas.microsoft.com/office/drawing/2014/main" id="{E85FE2C7-7E24-1B4A-BFDD-38D4E2641BC8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4" name="円/楕円 873">
              <a:extLst>
                <a:ext uri="{FF2B5EF4-FFF2-40B4-BE49-F238E27FC236}">
                  <a16:creationId xmlns:a16="http://schemas.microsoft.com/office/drawing/2014/main" id="{0FA43122-B677-DD4A-BC6B-18A9E7FA19C1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5" name="円/楕円 874">
              <a:extLst>
                <a:ext uri="{FF2B5EF4-FFF2-40B4-BE49-F238E27FC236}">
                  <a16:creationId xmlns:a16="http://schemas.microsoft.com/office/drawing/2014/main" id="{192399FF-A661-DA45-A685-CD3F6F31044D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6" name="円/楕円 875">
              <a:extLst>
                <a:ext uri="{FF2B5EF4-FFF2-40B4-BE49-F238E27FC236}">
                  <a16:creationId xmlns:a16="http://schemas.microsoft.com/office/drawing/2014/main" id="{062E2B64-BCFB-F248-8CCD-A9D1D6806898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7" name="円/楕円 876">
              <a:extLst>
                <a:ext uri="{FF2B5EF4-FFF2-40B4-BE49-F238E27FC236}">
                  <a16:creationId xmlns:a16="http://schemas.microsoft.com/office/drawing/2014/main" id="{F34BA09F-6E14-914A-8B83-028E42EDF698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8" name="円/楕円 877">
              <a:extLst>
                <a:ext uri="{FF2B5EF4-FFF2-40B4-BE49-F238E27FC236}">
                  <a16:creationId xmlns:a16="http://schemas.microsoft.com/office/drawing/2014/main" id="{432A0661-45DA-624D-AB4D-226D18B07FC8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79" name="円/楕円 878">
              <a:extLst>
                <a:ext uri="{FF2B5EF4-FFF2-40B4-BE49-F238E27FC236}">
                  <a16:creationId xmlns:a16="http://schemas.microsoft.com/office/drawing/2014/main" id="{053A6E2C-FD4B-1D43-92E6-C8CE1097C699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0" name="円/楕円 879">
              <a:extLst>
                <a:ext uri="{FF2B5EF4-FFF2-40B4-BE49-F238E27FC236}">
                  <a16:creationId xmlns:a16="http://schemas.microsoft.com/office/drawing/2014/main" id="{C21E54B7-7D12-CB4E-8FC3-26C223ABE280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1" name="円/楕円 880">
              <a:extLst>
                <a:ext uri="{FF2B5EF4-FFF2-40B4-BE49-F238E27FC236}">
                  <a16:creationId xmlns:a16="http://schemas.microsoft.com/office/drawing/2014/main" id="{7DECB094-2146-9248-9CD7-7C0DB3461175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2" name="円/楕円 881">
              <a:extLst>
                <a:ext uri="{FF2B5EF4-FFF2-40B4-BE49-F238E27FC236}">
                  <a16:creationId xmlns:a16="http://schemas.microsoft.com/office/drawing/2014/main" id="{C0197321-74BB-BA42-86D0-B7E0D83B0A62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3" name="円/楕円 882">
              <a:extLst>
                <a:ext uri="{FF2B5EF4-FFF2-40B4-BE49-F238E27FC236}">
                  <a16:creationId xmlns:a16="http://schemas.microsoft.com/office/drawing/2014/main" id="{27E5B00E-5FBE-4C45-8F21-4433D9B6AF3C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4" name="円/楕円 883">
              <a:extLst>
                <a:ext uri="{FF2B5EF4-FFF2-40B4-BE49-F238E27FC236}">
                  <a16:creationId xmlns:a16="http://schemas.microsoft.com/office/drawing/2014/main" id="{2552D8BD-CC80-7347-85D4-084C31B62098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5" name="円/楕円 884">
              <a:extLst>
                <a:ext uri="{FF2B5EF4-FFF2-40B4-BE49-F238E27FC236}">
                  <a16:creationId xmlns:a16="http://schemas.microsoft.com/office/drawing/2014/main" id="{8275E09A-AAB6-584F-B17B-8F1D063E5637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6" name="円/楕円 885">
              <a:extLst>
                <a:ext uri="{FF2B5EF4-FFF2-40B4-BE49-F238E27FC236}">
                  <a16:creationId xmlns:a16="http://schemas.microsoft.com/office/drawing/2014/main" id="{F637809D-19FB-DC43-83F4-41DD6EDEA736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87" name="円/楕円 886">
              <a:extLst>
                <a:ext uri="{FF2B5EF4-FFF2-40B4-BE49-F238E27FC236}">
                  <a16:creationId xmlns:a16="http://schemas.microsoft.com/office/drawing/2014/main" id="{34B6C996-A858-7048-AD5C-919A916FB634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888" name="グループ化 887">
            <a:extLst>
              <a:ext uri="{FF2B5EF4-FFF2-40B4-BE49-F238E27FC236}">
                <a16:creationId xmlns:a16="http://schemas.microsoft.com/office/drawing/2014/main" id="{6E98727B-7408-CB4A-B9DF-66B91C50DF2C}"/>
              </a:ext>
            </a:extLst>
          </p:cNvPr>
          <p:cNvGrpSpPr/>
          <p:nvPr/>
        </p:nvGrpSpPr>
        <p:grpSpPr>
          <a:xfrm>
            <a:off x="3792453" y="4349807"/>
            <a:ext cx="2729398" cy="45719"/>
            <a:chOff x="3792453" y="1615588"/>
            <a:chExt cx="2729398" cy="45719"/>
          </a:xfrm>
        </p:grpSpPr>
        <p:sp>
          <p:nvSpPr>
            <p:cNvPr id="889" name="円/楕円 888">
              <a:extLst>
                <a:ext uri="{FF2B5EF4-FFF2-40B4-BE49-F238E27FC236}">
                  <a16:creationId xmlns:a16="http://schemas.microsoft.com/office/drawing/2014/main" id="{10C4FA40-2EDD-5A4F-9675-CDD3095EDE99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0" name="円/楕円 889">
              <a:extLst>
                <a:ext uri="{FF2B5EF4-FFF2-40B4-BE49-F238E27FC236}">
                  <a16:creationId xmlns:a16="http://schemas.microsoft.com/office/drawing/2014/main" id="{728B953B-3ADC-4149-95A1-0417A9D02A13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1" name="円/楕円 890">
              <a:extLst>
                <a:ext uri="{FF2B5EF4-FFF2-40B4-BE49-F238E27FC236}">
                  <a16:creationId xmlns:a16="http://schemas.microsoft.com/office/drawing/2014/main" id="{D417244B-D060-CF4A-8B70-2DA097A195EE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2" name="円/楕円 891">
              <a:extLst>
                <a:ext uri="{FF2B5EF4-FFF2-40B4-BE49-F238E27FC236}">
                  <a16:creationId xmlns:a16="http://schemas.microsoft.com/office/drawing/2014/main" id="{74CE678D-9326-5241-B6EF-A3671F4FC9F8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3" name="円/楕円 892">
              <a:extLst>
                <a:ext uri="{FF2B5EF4-FFF2-40B4-BE49-F238E27FC236}">
                  <a16:creationId xmlns:a16="http://schemas.microsoft.com/office/drawing/2014/main" id="{26C868F2-9815-5745-BC36-834D7859532C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4" name="円/楕円 893">
              <a:extLst>
                <a:ext uri="{FF2B5EF4-FFF2-40B4-BE49-F238E27FC236}">
                  <a16:creationId xmlns:a16="http://schemas.microsoft.com/office/drawing/2014/main" id="{3A1A1AAB-4996-8449-B54D-8DB64AB648AD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5" name="円/楕円 894">
              <a:extLst>
                <a:ext uri="{FF2B5EF4-FFF2-40B4-BE49-F238E27FC236}">
                  <a16:creationId xmlns:a16="http://schemas.microsoft.com/office/drawing/2014/main" id="{75A1C9A4-4DA6-0649-B17D-B767BC1B7E7E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6" name="円/楕円 895">
              <a:extLst>
                <a:ext uri="{FF2B5EF4-FFF2-40B4-BE49-F238E27FC236}">
                  <a16:creationId xmlns:a16="http://schemas.microsoft.com/office/drawing/2014/main" id="{9322F25A-A22F-0C4A-A801-64BA1A0B7312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7" name="円/楕円 896">
              <a:extLst>
                <a:ext uri="{FF2B5EF4-FFF2-40B4-BE49-F238E27FC236}">
                  <a16:creationId xmlns:a16="http://schemas.microsoft.com/office/drawing/2014/main" id="{7B266A42-24C0-6146-9416-7554064ED4AA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8" name="円/楕円 897">
              <a:extLst>
                <a:ext uri="{FF2B5EF4-FFF2-40B4-BE49-F238E27FC236}">
                  <a16:creationId xmlns:a16="http://schemas.microsoft.com/office/drawing/2014/main" id="{12232C71-BA3A-D645-8177-E02FD28D3987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99" name="円/楕円 898">
              <a:extLst>
                <a:ext uri="{FF2B5EF4-FFF2-40B4-BE49-F238E27FC236}">
                  <a16:creationId xmlns:a16="http://schemas.microsoft.com/office/drawing/2014/main" id="{E1C58DA4-5FBC-B64A-9C77-A4C8B9F1FD3D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0" name="円/楕円 899">
              <a:extLst>
                <a:ext uri="{FF2B5EF4-FFF2-40B4-BE49-F238E27FC236}">
                  <a16:creationId xmlns:a16="http://schemas.microsoft.com/office/drawing/2014/main" id="{A5B7C3CB-1C1A-0F4B-B30A-D78F1A5D5FC2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1" name="円/楕円 900">
              <a:extLst>
                <a:ext uri="{FF2B5EF4-FFF2-40B4-BE49-F238E27FC236}">
                  <a16:creationId xmlns:a16="http://schemas.microsoft.com/office/drawing/2014/main" id="{81DA91AC-5EDB-6943-A3D9-5BCCD3C530F5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2" name="円/楕円 901">
              <a:extLst>
                <a:ext uri="{FF2B5EF4-FFF2-40B4-BE49-F238E27FC236}">
                  <a16:creationId xmlns:a16="http://schemas.microsoft.com/office/drawing/2014/main" id="{C74F936E-47FB-4E47-A229-8A3A7546B3F5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3" name="円/楕円 902">
              <a:extLst>
                <a:ext uri="{FF2B5EF4-FFF2-40B4-BE49-F238E27FC236}">
                  <a16:creationId xmlns:a16="http://schemas.microsoft.com/office/drawing/2014/main" id="{2F45E079-5325-4F45-B9F8-0362B9D9D0D5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4" name="円/楕円 903">
              <a:extLst>
                <a:ext uri="{FF2B5EF4-FFF2-40B4-BE49-F238E27FC236}">
                  <a16:creationId xmlns:a16="http://schemas.microsoft.com/office/drawing/2014/main" id="{D47B5DFD-2027-FD42-9D6A-6CE59A925115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5" name="円/楕円 904">
              <a:extLst>
                <a:ext uri="{FF2B5EF4-FFF2-40B4-BE49-F238E27FC236}">
                  <a16:creationId xmlns:a16="http://schemas.microsoft.com/office/drawing/2014/main" id="{EF8A3DCF-4C88-0A46-A672-DBD003F5C1FB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6" name="円/楕円 905">
              <a:extLst>
                <a:ext uri="{FF2B5EF4-FFF2-40B4-BE49-F238E27FC236}">
                  <a16:creationId xmlns:a16="http://schemas.microsoft.com/office/drawing/2014/main" id="{530A51CC-FEA5-8040-BDBF-236FEBEACFD3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7" name="円/楕円 906">
              <a:extLst>
                <a:ext uri="{FF2B5EF4-FFF2-40B4-BE49-F238E27FC236}">
                  <a16:creationId xmlns:a16="http://schemas.microsoft.com/office/drawing/2014/main" id="{E6E51D3E-E961-C64D-A79B-970EB1953870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8" name="円/楕円 907">
              <a:extLst>
                <a:ext uri="{FF2B5EF4-FFF2-40B4-BE49-F238E27FC236}">
                  <a16:creationId xmlns:a16="http://schemas.microsoft.com/office/drawing/2014/main" id="{99DC8D0F-6B62-C047-AB52-80760A47AA04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09" name="円/楕円 908">
              <a:extLst>
                <a:ext uri="{FF2B5EF4-FFF2-40B4-BE49-F238E27FC236}">
                  <a16:creationId xmlns:a16="http://schemas.microsoft.com/office/drawing/2014/main" id="{1453768F-E16F-BA44-A1DB-1151594FEEF6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0" name="円/楕円 909">
              <a:extLst>
                <a:ext uri="{FF2B5EF4-FFF2-40B4-BE49-F238E27FC236}">
                  <a16:creationId xmlns:a16="http://schemas.microsoft.com/office/drawing/2014/main" id="{91BDC0C0-6C18-294D-977E-408C6B0D30E7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1" name="円/楕円 910">
              <a:extLst>
                <a:ext uri="{FF2B5EF4-FFF2-40B4-BE49-F238E27FC236}">
                  <a16:creationId xmlns:a16="http://schemas.microsoft.com/office/drawing/2014/main" id="{A3EC0C37-6140-1644-B6EF-92545CE576D7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2" name="円/楕円 911">
              <a:extLst>
                <a:ext uri="{FF2B5EF4-FFF2-40B4-BE49-F238E27FC236}">
                  <a16:creationId xmlns:a16="http://schemas.microsoft.com/office/drawing/2014/main" id="{9F352DCC-021D-114D-939E-8A543514C9B8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3" name="円/楕円 912">
              <a:extLst>
                <a:ext uri="{FF2B5EF4-FFF2-40B4-BE49-F238E27FC236}">
                  <a16:creationId xmlns:a16="http://schemas.microsoft.com/office/drawing/2014/main" id="{8F7BF3CF-5D79-F144-8286-CF8350EEFF6F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4" name="円/楕円 913">
              <a:extLst>
                <a:ext uri="{FF2B5EF4-FFF2-40B4-BE49-F238E27FC236}">
                  <a16:creationId xmlns:a16="http://schemas.microsoft.com/office/drawing/2014/main" id="{BA68B79B-CA1B-F94C-826C-9A7A6A785AF7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5" name="円/楕円 914">
              <a:extLst>
                <a:ext uri="{FF2B5EF4-FFF2-40B4-BE49-F238E27FC236}">
                  <a16:creationId xmlns:a16="http://schemas.microsoft.com/office/drawing/2014/main" id="{54ADFA4D-8819-7843-A0C6-D7D59153FC08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6" name="円/楕円 915">
              <a:extLst>
                <a:ext uri="{FF2B5EF4-FFF2-40B4-BE49-F238E27FC236}">
                  <a16:creationId xmlns:a16="http://schemas.microsoft.com/office/drawing/2014/main" id="{0E06F207-A5D0-C844-899B-FC6D8418471C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7" name="円/楕円 916">
              <a:extLst>
                <a:ext uri="{FF2B5EF4-FFF2-40B4-BE49-F238E27FC236}">
                  <a16:creationId xmlns:a16="http://schemas.microsoft.com/office/drawing/2014/main" id="{1A931A4B-80F9-564F-B596-F017114C5275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18" name="円/楕円 917">
              <a:extLst>
                <a:ext uri="{FF2B5EF4-FFF2-40B4-BE49-F238E27FC236}">
                  <a16:creationId xmlns:a16="http://schemas.microsoft.com/office/drawing/2014/main" id="{DAEC90C1-750F-B44B-AAC8-7E9D6D616F4F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19" name="グループ化 918">
            <a:extLst>
              <a:ext uri="{FF2B5EF4-FFF2-40B4-BE49-F238E27FC236}">
                <a16:creationId xmlns:a16="http://schemas.microsoft.com/office/drawing/2014/main" id="{9E04CD01-03EB-C940-9644-77ED2E9D4FC3}"/>
              </a:ext>
            </a:extLst>
          </p:cNvPr>
          <p:cNvGrpSpPr/>
          <p:nvPr/>
        </p:nvGrpSpPr>
        <p:grpSpPr>
          <a:xfrm>
            <a:off x="3792453" y="4442351"/>
            <a:ext cx="2729398" cy="45719"/>
            <a:chOff x="3792453" y="1615588"/>
            <a:chExt cx="2729398" cy="45719"/>
          </a:xfrm>
        </p:grpSpPr>
        <p:sp>
          <p:nvSpPr>
            <p:cNvPr id="920" name="円/楕円 919">
              <a:extLst>
                <a:ext uri="{FF2B5EF4-FFF2-40B4-BE49-F238E27FC236}">
                  <a16:creationId xmlns:a16="http://schemas.microsoft.com/office/drawing/2014/main" id="{153E8991-F76A-5D4F-BABA-ECDDA4014F0A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1" name="円/楕円 920">
              <a:extLst>
                <a:ext uri="{FF2B5EF4-FFF2-40B4-BE49-F238E27FC236}">
                  <a16:creationId xmlns:a16="http://schemas.microsoft.com/office/drawing/2014/main" id="{C574680D-9ED1-254E-9F68-00A7548A1E42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2" name="円/楕円 921">
              <a:extLst>
                <a:ext uri="{FF2B5EF4-FFF2-40B4-BE49-F238E27FC236}">
                  <a16:creationId xmlns:a16="http://schemas.microsoft.com/office/drawing/2014/main" id="{F8955023-506E-D247-A064-3E030756B26E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3" name="円/楕円 922">
              <a:extLst>
                <a:ext uri="{FF2B5EF4-FFF2-40B4-BE49-F238E27FC236}">
                  <a16:creationId xmlns:a16="http://schemas.microsoft.com/office/drawing/2014/main" id="{339FC00A-7E9E-4F42-A634-032C3F4FE466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4" name="円/楕円 923">
              <a:extLst>
                <a:ext uri="{FF2B5EF4-FFF2-40B4-BE49-F238E27FC236}">
                  <a16:creationId xmlns:a16="http://schemas.microsoft.com/office/drawing/2014/main" id="{393EB3FD-8771-C14B-8231-B1D8C0441E64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5" name="円/楕円 924">
              <a:extLst>
                <a:ext uri="{FF2B5EF4-FFF2-40B4-BE49-F238E27FC236}">
                  <a16:creationId xmlns:a16="http://schemas.microsoft.com/office/drawing/2014/main" id="{44A0A4AB-E8BA-9347-9C48-6F0AA7F74542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6" name="円/楕円 925">
              <a:extLst>
                <a:ext uri="{FF2B5EF4-FFF2-40B4-BE49-F238E27FC236}">
                  <a16:creationId xmlns:a16="http://schemas.microsoft.com/office/drawing/2014/main" id="{37C4C370-AA60-6D4B-9B62-B7F90EE35D5C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7" name="円/楕円 926">
              <a:extLst>
                <a:ext uri="{FF2B5EF4-FFF2-40B4-BE49-F238E27FC236}">
                  <a16:creationId xmlns:a16="http://schemas.microsoft.com/office/drawing/2014/main" id="{BED15A75-778D-AB46-B0C8-149E59025150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8" name="円/楕円 927">
              <a:extLst>
                <a:ext uri="{FF2B5EF4-FFF2-40B4-BE49-F238E27FC236}">
                  <a16:creationId xmlns:a16="http://schemas.microsoft.com/office/drawing/2014/main" id="{79FBA888-C80A-414E-ABD9-856DA3ADD9F3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9" name="円/楕円 928">
              <a:extLst>
                <a:ext uri="{FF2B5EF4-FFF2-40B4-BE49-F238E27FC236}">
                  <a16:creationId xmlns:a16="http://schemas.microsoft.com/office/drawing/2014/main" id="{D5CD8CE0-E86E-094F-BCED-30B10729DAC4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0" name="円/楕円 929">
              <a:extLst>
                <a:ext uri="{FF2B5EF4-FFF2-40B4-BE49-F238E27FC236}">
                  <a16:creationId xmlns:a16="http://schemas.microsoft.com/office/drawing/2014/main" id="{5E415CD1-E41E-C742-B2D0-15BB0B324ED9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1" name="円/楕円 930">
              <a:extLst>
                <a:ext uri="{FF2B5EF4-FFF2-40B4-BE49-F238E27FC236}">
                  <a16:creationId xmlns:a16="http://schemas.microsoft.com/office/drawing/2014/main" id="{9E300F49-B805-8A47-A7A7-B393B3864A61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2" name="円/楕円 931">
              <a:extLst>
                <a:ext uri="{FF2B5EF4-FFF2-40B4-BE49-F238E27FC236}">
                  <a16:creationId xmlns:a16="http://schemas.microsoft.com/office/drawing/2014/main" id="{25A992D9-9B95-F44E-BF19-E6FEA904FEDF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3" name="円/楕円 932">
              <a:extLst>
                <a:ext uri="{FF2B5EF4-FFF2-40B4-BE49-F238E27FC236}">
                  <a16:creationId xmlns:a16="http://schemas.microsoft.com/office/drawing/2014/main" id="{4FE31838-75E2-2946-AF17-195AFAB568EF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4" name="円/楕円 933">
              <a:extLst>
                <a:ext uri="{FF2B5EF4-FFF2-40B4-BE49-F238E27FC236}">
                  <a16:creationId xmlns:a16="http://schemas.microsoft.com/office/drawing/2014/main" id="{C1415C54-E199-054E-B685-4A296FF39C17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5" name="円/楕円 934">
              <a:extLst>
                <a:ext uri="{FF2B5EF4-FFF2-40B4-BE49-F238E27FC236}">
                  <a16:creationId xmlns:a16="http://schemas.microsoft.com/office/drawing/2014/main" id="{8D7BFF1D-B210-2146-BA32-520E04DD9BC5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6" name="円/楕円 935">
              <a:extLst>
                <a:ext uri="{FF2B5EF4-FFF2-40B4-BE49-F238E27FC236}">
                  <a16:creationId xmlns:a16="http://schemas.microsoft.com/office/drawing/2014/main" id="{06D21AF6-5C0F-7641-9B9A-3239C338E5EF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7" name="円/楕円 936">
              <a:extLst>
                <a:ext uri="{FF2B5EF4-FFF2-40B4-BE49-F238E27FC236}">
                  <a16:creationId xmlns:a16="http://schemas.microsoft.com/office/drawing/2014/main" id="{DD2E0CA5-ED2C-2044-8343-334D686AC686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8" name="円/楕円 937">
              <a:extLst>
                <a:ext uri="{FF2B5EF4-FFF2-40B4-BE49-F238E27FC236}">
                  <a16:creationId xmlns:a16="http://schemas.microsoft.com/office/drawing/2014/main" id="{380467D6-1109-3E4F-8AC6-F55A8225DF6B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9" name="円/楕円 938">
              <a:extLst>
                <a:ext uri="{FF2B5EF4-FFF2-40B4-BE49-F238E27FC236}">
                  <a16:creationId xmlns:a16="http://schemas.microsoft.com/office/drawing/2014/main" id="{F8709511-589A-8743-B476-F6E00555734D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0" name="円/楕円 939">
              <a:extLst>
                <a:ext uri="{FF2B5EF4-FFF2-40B4-BE49-F238E27FC236}">
                  <a16:creationId xmlns:a16="http://schemas.microsoft.com/office/drawing/2014/main" id="{8EC27F8E-4183-5A48-91C2-207D08BA15DA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1" name="円/楕円 940">
              <a:extLst>
                <a:ext uri="{FF2B5EF4-FFF2-40B4-BE49-F238E27FC236}">
                  <a16:creationId xmlns:a16="http://schemas.microsoft.com/office/drawing/2014/main" id="{D86ABA9D-A7B2-4341-9388-7087AB060F94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2" name="円/楕円 941">
              <a:extLst>
                <a:ext uri="{FF2B5EF4-FFF2-40B4-BE49-F238E27FC236}">
                  <a16:creationId xmlns:a16="http://schemas.microsoft.com/office/drawing/2014/main" id="{3B93EA4F-9E19-514F-BAF0-29CBFD9FC650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3" name="円/楕円 942">
              <a:extLst>
                <a:ext uri="{FF2B5EF4-FFF2-40B4-BE49-F238E27FC236}">
                  <a16:creationId xmlns:a16="http://schemas.microsoft.com/office/drawing/2014/main" id="{CF7B5007-13FF-9A43-918D-259B4EB492E2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4" name="円/楕円 943">
              <a:extLst>
                <a:ext uri="{FF2B5EF4-FFF2-40B4-BE49-F238E27FC236}">
                  <a16:creationId xmlns:a16="http://schemas.microsoft.com/office/drawing/2014/main" id="{A73CAA94-6843-6A4D-8B24-A4B6599FD1A6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5" name="円/楕円 944">
              <a:extLst>
                <a:ext uri="{FF2B5EF4-FFF2-40B4-BE49-F238E27FC236}">
                  <a16:creationId xmlns:a16="http://schemas.microsoft.com/office/drawing/2014/main" id="{AAAFC49B-849A-D948-AB6F-1713F929F034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6" name="円/楕円 945">
              <a:extLst>
                <a:ext uri="{FF2B5EF4-FFF2-40B4-BE49-F238E27FC236}">
                  <a16:creationId xmlns:a16="http://schemas.microsoft.com/office/drawing/2014/main" id="{6A75AB9B-F11C-B448-A021-697712A3C804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7" name="円/楕円 946">
              <a:extLst>
                <a:ext uri="{FF2B5EF4-FFF2-40B4-BE49-F238E27FC236}">
                  <a16:creationId xmlns:a16="http://schemas.microsoft.com/office/drawing/2014/main" id="{CB304AE3-12B3-7F47-9D85-68CA5B17DA15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8" name="円/楕円 947">
              <a:extLst>
                <a:ext uri="{FF2B5EF4-FFF2-40B4-BE49-F238E27FC236}">
                  <a16:creationId xmlns:a16="http://schemas.microsoft.com/office/drawing/2014/main" id="{97637207-4889-6742-AC21-E29C71088A46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9" name="円/楕円 948">
              <a:extLst>
                <a:ext uri="{FF2B5EF4-FFF2-40B4-BE49-F238E27FC236}">
                  <a16:creationId xmlns:a16="http://schemas.microsoft.com/office/drawing/2014/main" id="{09C0C369-95E6-C842-BF3D-56B686D65237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50" name="グループ化 949">
            <a:extLst>
              <a:ext uri="{FF2B5EF4-FFF2-40B4-BE49-F238E27FC236}">
                <a16:creationId xmlns:a16="http://schemas.microsoft.com/office/drawing/2014/main" id="{86935F20-842D-4945-87B5-060F4C824A6C}"/>
              </a:ext>
            </a:extLst>
          </p:cNvPr>
          <p:cNvGrpSpPr/>
          <p:nvPr/>
        </p:nvGrpSpPr>
        <p:grpSpPr>
          <a:xfrm>
            <a:off x="3792453" y="4534895"/>
            <a:ext cx="2729398" cy="45719"/>
            <a:chOff x="3792453" y="1615588"/>
            <a:chExt cx="2729398" cy="45719"/>
          </a:xfrm>
        </p:grpSpPr>
        <p:sp>
          <p:nvSpPr>
            <p:cNvPr id="951" name="円/楕円 950">
              <a:extLst>
                <a:ext uri="{FF2B5EF4-FFF2-40B4-BE49-F238E27FC236}">
                  <a16:creationId xmlns:a16="http://schemas.microsoft.com/office/drawing/2014/main" id="{7011B47A-D40C-9E4B-BFD2-2A956344DA4F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2" name="円/楕円 951">
              <a:extLst>
                <a:ext uri="{FF2B5EF4-FFF2-40B4-BE49-F238E27FC236}">
                  <a16:creationId xmlns:a16="http://schemas.microsoft.com/office/drawing/2014/main" id="{5EACF941-E6DD-2840-9099-A2A8CA917607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3" name="円/楕円 952">
              <a:extLst>
                <a:ext uri="{FF2B5EF4-FFF2-40B4-BE49-F238E27FC236}">
                  <a16:creationId xmlns:a16="http://schemas.microsoft.com/office/drawing/2014/main" id="{0DFBEBA1-696D-E343-99D4-FD5BF3EC1950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4" name="円/楕円 953">
              <a:extLst>
                <a:ext uri="{FF2B5EF4-FFF2-40B4-BE49-F238E27FC236}">
                  <a16:creationId xmlns:a16="http://schemas.microsoft.com/office/drawing/2014/main" id="{87FFE448-D7E9-204D-8535-64BBC99746D9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5" name="円/楕円 954">
              <a:extLst>
                <a:ext uri="{FF2B5EF4-FFF2-40B4-BE49-F238E27FC236}">
                  <a16:creationId xmlns:a16="http://schemas.microsoft.com/office/drawing/2014/main" id="{7CAEC869-4D8C-B048-9313-3B0DA40DE19B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6" name="円/楕円 955">
              <a:extLst>
                <a:ext uri="{FF2B5EF4-FFF2-40B4-BE49-F238E27FC236}">
                  <a16:creationId xmlns:a16="http://schemas.microsoft.com/office/drawing/2014/main" id="{747DE7DE-2844-004E-AC0E-105B20CE31D7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7" name="円/楕円 956">
              <a:extLst>
                <a:ext uri="{FF2B5EF4-FFF2-40B4-BE49-F238E27FC236}">
                  <a16:creationId xmlns:a16="http://schemas.microsoft.com/office/drawing/2014/main" id="{92E84C67-8839-8446-B783-D02BD9A30E17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8" name="円/楕円 957">
              <a:extLst>
                <a:ext uri="{FF2B5EF4-FFF2-40B4-BE49-F238E27FC236}">
                  <a16:creationId xmlns:a16="http://schemas.microsoft.com/office/drawing/2014/main" id="{BDC45531-8593-4F47-9A7A-16F1D8944AE5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59" name="円/楕円 958">
              <a:extLst>
                <a:ext uri="{FF2B5EF4-FFF2-40B4-BE49-F238E27FC236}">
                  <a16:creationId xmlns:a16="http://schemas.microsoft.com/office/drawing/2014/main" id="{02AD2E42-27B3-5942-A57B-54A041E79A85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0" name="円/楕円 959">
              <a:extLst>
                <a:ext uri="{FF2B5EF4-FFF2-40B4-BE49-F238E27FC236}">
                  <a16:creationId xmlns:a16="http://schemas.microsoft.com/office/drawing/2014/main" id="{C0E8E849-9DC7-F241-844B-1A9F7662EE4E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1" name="円/楕円 960">
              <a:extLst>
                <a:ext uri="{FF2B5EF4-FFF2-40B4-BE49-F238E27FC236}">
                  <a16:creationId xmlns:a16="http://schemas.microsoft.com/office/drawing/2014/main" id="{3E08C7E9-FA3A-A849-8384-16E022E3581F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2" name="円/楕円 961">
              <a:extLst>
                <a:ext uri="{FF2B5EF4-FFF2-40B4-BE49-F238E27FC236}">
                  <a16:creationId xmlns:a16="http://schemas.microsoft.com/office/drawing/2014/main" id="{7FBE3D1D-1819-4744-8319-9F41BBA06ABE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3" name="円/楕円 962">
              <a:extLst>
                <a:ext uri="{FF2B5EF4-FFF2-40B4-BE49-F238E27FC236}">
                  <a16:creationId xmlns:a16="http://schemas.microsoft.com/office/drawing/2014/main" id="{7468FFCA-7893-B04F-A9EC-D384AF4B9901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4" name="円/楕円 963">
              <a:extLst>
                <a:ext uri="{FF2B5EF4-FFF2-40B4-BE49-F238E27FC236}">
                  <a16:creationId xmlns:a16="http://schemas.microsoft.com/office/drawing/2014/main" id="{37ADA88E-9FE8-0E48-918A-83BDAD053D69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5" name="円/楕円 964">
              <a:extLst>
                <a:ext uri="{FF2B5EF4-FFF2-40B4-BE49-F238E27FC236}">
                  <a16:creationId xmlns:a16="http://schemas.microsoft.com/office/drawing/2014/main" id="{C693D46A-58BD-784A-A5D3-B01A57B89700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6" name="円/楕円 965">
              <a:extLst>
                <a:ext uri="{FF2B5EF4-FFF2-40B4-BE49-F238E27FC236}">
                  <a16:creationId xmlns:a16="http://schemas.microsoft.com/office/drawing/2014/main" id="{4787CC3C-4AF6-B04E-8350-87A3FDC7A489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7" name="円/楕円 966">
              <a:extLst>
                <a:ext uri="{FF2B5EF4-FFF2-40B4-BE49-F238E27FC236}">
                  <a16:creationId xmlns:a16="http://schemas.microsoft.com/office/drawing/2014/main" id="{29B05228-B30B-6847-B6E3-15CDEE5B57F5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8" name="円/楕円 967">
              <a:extLst>
                <a:ext uri="{FF2B5EF4-FFF2-40B4-BE49-F238E27FC236}">
                  <a16:creationId xmlns:a16="http://schemas.microsoft.com/office/drawing/2014/main" id="{5702C948-840D-AF43-916A-36C79AEF1943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69" name="円/楕円 968">
              <a:extLst>
                <a:ext uri="{FF2B5EF4-FFF2-40B4-BE49-F238E27FC236}">
                  <a16:creationId xmlns:a16="http://schemas.microsoft.com/office/drawing/2014/main" id="{8E148B40-2AB6-F644-BED4-B4EB94447C96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0" name="円/楕円 969">
              <a:extLst>
                <a:ext uri="{FF2B5EF4-FFF2-40B4-BE49-F238E27FC236}">
                  <a16:creationId xmlns:a16="http://schemas.microsoft.com/office/drawing/2014/main" id="{86D4F350-39CA-9144-AF8B-964077341700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1" name="円/楕円 970">
              <a:extLst>
                <a:ext uri="{FF2B5EF4-FFF2-40B4-BE49-F238E27FC236}">
                  <a16:creationId xmlns:a16="http://schemas.microsoft.com/office/drawing/2014/main" id="{67605D10-312E-5C44-81F3-CD394CE74FE3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2" name="円/楕円 971">
              <a:extLst>
                <a:ext uri="{FF2B5EF4-FFF2-40B4-BE49-F238E27FC236}">
                  <a16:creationId xmlns:a16="http://schemas.microsoft.com/office/drawing/2014/main" id="{11BB9EFB-F376-8146-8DD7-339C002E9709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3" name="円/楕円 972">
              <a:extLst>
                <a:ext uri="{FF2B5EF4-FFF2-40B4-BE49-F238E27FC236}">
                  <a16:creationId xmlns:a16="http://schemas.microsoft.com/office/drawing/2014/main" id="{F85CCCFD-4424-834D-9405-1042D7722491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4" name="円/楕円 973">
              <a:extLst>
                <a:ext uri="{FF2B5EF4-FFF2-40B4-BE49-F238E27FC236}">
                  <a16:creationId xmlns:a16="http://schemas.microsoft.com/office/drawing/2014/main" id="{FD4ED4E0-4A4A-6D4C-94EA-61729F1CF4A9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5" name="円/楕円 974">
              <a:extLst>
                <a:ext uri="{FF2B5EF4-FFF2-40B4-BE49-F238E27FC236}">
                  <a16:creationId xmlns:a16="http://schemas.microsoft.com/office/drawing/2014/main" id="{424691D0-203C-0E44-92A6-992376D0EEB8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6" name="円/楕円 975">
              <a:extLst>
                <a:ext uri="{FF2B5EF4-FFF2-40B4-BE49-F238E27FC236}">
                  <a16:creationId xmlns:a16="http://schemas.microsoft.com/office/drawing/2014/main" id="{22D1AAD9-DF58-784E-B821-E16AC75108A2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7" name="円/楕円 976">
              <a:extLst>
                <a:ext uri="{FF2B5EF4-FFF2-40B4-BE49-F238E27FC236}">
                  <a16:creationId xmlns:a16="http://schemas.microsoft.com/office/drawing/2014/main" id="{8F3B0D64-9614-DB4A-8028-F9C1DFDA0646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8" name="円/楕円 977">
              <a:extLst>
                <a:ext uri="{FF2B5EF4-FFF2-40B4-BE49-F238E27FC236}">
                  <a16:creationId xmlns:a16="http://schemas.microsoft.com/office/drawing/2014/main" id="{B88ABF2A-EEE9-5246-9740-9B9B173751DB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9" name="円/楕円 978">
              <a:extLst>
                <a:ext uri="{FF2B5EF4-FFF2-40B4-BE49-F238E27FC236}">
                  <a16:creationId xmlns:a16="http://schemas.microsoft.com/office/drawing/2014/main" id="{B7373233-9EB3-6944-91F9-4C21AF15F12E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0" name="円/楕円 979">
              <a:extLst>
                <a:ext uri="{FF2B5EF4-FFF2-40B4-BE49-F238E27FC236}">
                  <a16:creationId xmlns:a16="http://schemas.microsoft.com/office/drawing/2014/main" id="{362F1CB6-E342-9347-8011-4A368417D9B3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981" name="グループ化 980">
            <a:extLst>
              <a:ext uri="{FF2B5EF4-FFF2-40B4-BE49-F238E27FC236}">
                <a16:creationId xmlns:a16="http://schemas.microsoft.com/office/drawing/2014/main" id="{6C48DCDE-AC26-074F-A42C-CFECFB48BE3A}"/>
              </a:ext>
            </a:extLst>
          </p:cNvPr>
          <p:cNvGrpSpPr/>
          <p:nvPr/>
        </p:nvGrpSpPr>
        <p:grpSpPr>
          <a:xfrm>
            <a:off x="3792453" y="4627439"/>
            <a:ext cx="2729398" cy="45719"/>
            <a:chOff x="3792453" y="1615588"/>
            <a:chExt cx="2729398" cy="45719"/>
          </a:xfrm>
        </p:grpSpPr>
        <p:sp>
          <p:nvSpPr>
            <p:cNvPr id="982" name="円/楕円 981">
              <a:extLst>
                <a:ext uri="{FF2B5EF4-FFF2-40B4-BE49-F238E27FC236}">
                  <a16:creationId xmlns:a16="http://schemas.microsoft.com/office/drawing/2014/main" id="{78BDEC2E-48B9-AF44-B982-2091D7ABA395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3" name="円/楕円 982">
              <a:extLst>
                <a:ext uri="{FF2B5EF4-FFF2-40B4-BE49-F238E27FC236}">
                  <a16:creationId xmlns:a16="http://schemas.microsoft.com/office/drawing/2014/main" id="{3A1BA283-65B5-2D45-8C65-69FF10E88A93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4" name="円/楕円 983">
              <a:extLst>
                <a:ext uri="{FF2B5EF4-FFF2-40B4-BE49-F238E27FC236}">
                  <a16:creationId xmlns:a16="http://schemas.microsoft.com/office/drawing/2014/main" id="{6C583211-75B1-444F-8FE1-C2034DD0C389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5" name="円/楕円 984">
              <a:extLst>
                <a:ext uri="{FF2B5EF4-FFF2-40B4-BE49-F238E27FC236}">
                  <a16:creationId xmlns:a16="http://schemas.microsoft.com/office/drawing/2014/main" id="{58D63234-2C29-5546-9119-F98E2C678003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6" name="円/楕円 985">
              <a:extLst>
                <a:ext uri="{FF2B5EF4-FFF2-40B4-BE49-F238E27FC236}">
                  <a16:creationId xmlns:a16="http://schemas.microsoft.com/office/drawing/2014/main" id="{554ACA62-CEE6-354E-9358-BF3D1C914E11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7" name="円/楕円 986">
              <a:extLst>
                <a:ext uri="{FF2B5EF4-FFF2-40B4-BE49-F238E27FC236}">
                  <a16:creationId xmlns:a16="http://schemas.microsoft.com/office/drawing/2014/main" id="{0011B790-F43D-7143-8825-EC946E1A40EF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8" name="円/楕円 987">
              <a:extLst>
                <a:ext uri="{FF2B5EF4-FFF2-40B4-BE49-F238E27FC236}">
                  <a16:creationId xmlns:a16="http://schemas.microsoft.com/office/drawing/2014/main" id="{5AE855E3-C002-254A-A136-2CAABC5F9B43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9" name="円/楕円 988">
              <a:extLst>
                <a:ext uri="{FF2B5EF4-FFF2-40B4-BE49-F238E27FC236}">
                  <a16:creationId xmlns:a16="http://schemas.microsoft.com/office/drawing/2014/main" id="{A55F537B-E34D-E34B-8164-B175D0E73905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0" name="円/楕円 989">
              <a:extLst>
                <a:ext uri="{FF2B5EF4-FFF2-40B4-BE49-F238E27FC236}">
                  <a16:creationId xmlns:a16="http://schemas.microsoft.com/office/drawing/2014/main" id="{8744536F-1683-144B-8368-EF414B556AF8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1" name="円/楕円 990">
              <a:extLst>
                <a:ext uri="{FF2B5EF4-FFF2-40B4-BE49-F238E27FC236}">
                  <a16:creationId xmlns:a16="http://schemas.microsoft.com/office/drawing/2014/main" id="{38AD1CB7-6BD8-D145-9803-8CFDE4B72820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2" name="円/楕円 991">
              <a:extLst>
                <a:ext uri="{FF2B5EF4-FFF2-40B4-BE49-F238E27FC236}">
                  <a16:creationId xmlns:a16="http://schemas.microsoft.com/office/drawing/2014/main" id="{D571FE1E-0C89-A947-9165-6AA186D24DE7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3" name="円/楕円 992">
              <a:extLst>
                <a:ext uri="{FF2B5EF4-FFF2-40B4-BE49-F238E27FC236}">
                  <a16:creationId xmlns:a16="http://schemas.microsoft.com/office/drawing/2014/main" id="{621049F7-BC4A-4149-B1F9-1A3ECA5BDB0A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4" name="円/楕円 993">
              <a:extLst>
                <a:ext uri="{FF2B5EF4-FFF2-40B4-BE49-F238E27FC236}">
                  <a16:creationId xmlns:a16="http://schemas.microsoft.com/office/drawing/2014/main" id="{08C851D9-FC0E-0041-AEBD-FB37FB10A744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5" name="円/楕円 994">
              <a:extLst>
                <a:ext uri="{FF2B5EF4-FFF2-40B4-BE49-F238E27FC236}">
                  <a16:creationId xmlns:a16="http://schemas.microsoft.com/office/drawing/2014/main" id="{C0AB8AC4-98AB-3546-B7BD-D973596CB276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6" name="円/楕円 995">
              <a:extLst>
                <a:ext uri="{FF2B5EF4-FFF2-40B4-BE49-F238E27FC236}">
                  <a16:creationId xmlns:a16="http://schemas.microsoft.com/office/drawing/2014/main" id="{B1317445-A8BA-3645-9CF2-63CAE743A795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7" name="円/楕円 996">
              <a:extLst>
                <a:ext uri="{FF2B5EF4-FFF2-40B4-BE49-F238E27FC236}">
                  <a16:creationId xmlns:a16="http://schemas.microsoft.com/office/drawing/2014/main" id="{05FD2348-6205-B249-BD03-30A22497478D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8" name="円/楕円 997">
              <a:extLst>
                <a:ext uri="{FF2B5EF4-FFF2-40B4-BE49-F238E27FC236}">
                  <a16:creationId xmlns:a16="http://schemas.microsoft.com/office/drawing/2014/main" id="{2FFF4883-26D1-3949-8948-BA4D55EBF52C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9" name="円/楕円 998">
              <a:extLst>
                <a:ext uri="{FF2B5EF4-FFF2-40B4-BE49-F238E27FC236}">
                  <a16:creationId xmlns:a16="http://schemas.microsoft.com/office/drawing/2014/main" id="{6E4A197E-269D-D647-B073-B68CE78E1E5E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0" name="円/楕円 999">
              <a:extLst>
                <a:ext uri="{FF2B5EF4-FFF2-40B4-BE49-F238E27FC236}">
                  <a16:creationId xmlns:a16="http://schemas.microsoft.com/office/drawing/2014/main" id="{98FDF465-B7C2-0B40-A517-95D8A3A14B6E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1" name="円/楕円 1000">
              <a:extLst>
                <a:ext uri="{FF2B5EF4-FFF2-40B4-BE49-F238E27FC236}">
                  <a16:creationId xmlns:a16="http://schemas.microsoft.com/office/drawing/2014/main" id="{8A235E45-96EA-6E40-AC99-DB1DE25C3D0D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2" name="円/楕円 1001">
              <a:extLst>
                <a:ext uri="{FF2B5EF4-FFF2-40B4-BE49-F238E27FC236}">
                  <a16:creationId xmlns:a16="http://schemas.microsoft.com/office/drawing/2014/main" id="{681EF2D5-8F21-CD4A-8830-B5A07E2D626D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3" name="円/楕円 1002">
              <a:extLst>
                <a:ext uri="{FF2B5EF4-FFF2-40B4-BE49-F238E27FC236}">
                  <a16:creationId xmlns:a16="http://schemas.microsoft.com/office/drawing/2014/main" id="{04EF49C8-7E2E-F148-AD7E-E78F693D5B44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4" name="円/楕円 1003">
              <a:extLst>
                <a:ext uri="{FF2B5EF4-FFF2-40B4-BE49-F238E27FC236}">
                  <a16:creationId xmlns:a16="http://schemas.microsoft.com/office/drawing/2014/main" id="{3DF82DE3-DA69-974B-B54C-49AC42CF2277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5" name="円/楕円 1004">
              <a:extLst>
                <a:ext uri="{FF2B5EF4-FFF2-40B4-BE49-F238E27FC236}">
                  <a16:creationId xmlns:a16="http://schemas.microsoft.com/office/drawing/2014/main" id="{67FE65B9-9C80-2A4D-9651-F380EDC40696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6" name="円/楕円 1005">
              <a:extLst>
                <a:ext uri="{FF2B5EF4-FFF2-40B4-BE49-F238E27FC236}">
                  <a16:creationId xmlns:a16="http://schemas.microsoft.com/office/drawing/2014/main" id="{F5319856-D98C-D44C-A2A2-8E9E3BF35014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7" name="円/楕円 1006">
              <a:extLst>
                <a:ext uri="{FF2B5EF4-FFF2-40B4-BE49-F238E27FC236}">
                  <a16:creationId xmlns:a16="http://schemas.microsoft.com/office/drawing/2014/main" id="{0643492C-B393-4F4D-B44D-00C41A2CF248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8" name="円/楕円 1007">
              <a:extLst>
                <a:ext uri="{FF2B5EF4-FFF2-40B4-BE49-F238E27FC236}">
                  <a16:creationId xmlns:a16="http://schemas.microsoft.com/office/drawing/2014/main" id="{DCEB0444-026F-C04F-944A-F05C3C61E5E5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09" name="円/楕円 1008">
              <a:extLst>
                <a:ext uri="{FF2B5EF4-FFF2-40B4-BE49-F238E27FC236}">
                  <a16:creationId xmlns:a16="http://schemas.microsoft.com/office/drawing/2014/main" id="{2586B16A-9714-C244-BF1F-DEB91BD487F1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0" name="円/楕円 1009">
              <a:extLst>
                <a:ext uri="{FF2B5EF4-FFF2-40B4-BE49-F238E27FC236}">
                  <a16:creationId xmlns:a16="http://schemas.microsoft.com/office/drawing/2014/main" id="{31BF7C3C-8D4A-2C48-A5CD-4ED080F8B83D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1" name="円/楕円 1010">
              <a:extLst>
                <a:ext uri="{FF2B5EF4-FFF2-40B4-BE49-F238E27FC236}">
                  <a16:creationId xmlns:a16="http://schemas.microsoft.com/office/drawing/2014/main" id="{A85ED03B-BABE-D74D-9BDB-558752C86B3D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012" name="グループ化 1011">
            <a:extLst>
              <a:ext uri="{FF2B5EF4-FFF2-40B4-BE49-F238E27FC236}">
                <a16:creationId xmlns:a16="http://schemas.microsoft.com/office/drawing/2014/main" id="{7403AD4E-81F1-184D-AA2A-424354386C60}"/>
              </a:ext>
            </a:extLst>
          </p:cNvPr>
          <p:cNvGrpSpPr/>
          <p:nvPr/>
        </p:nvGrpSpPr>
        <p:grpSpPr>
          <a:xfrm>
            <a:off x="3792453" y="4719983"/>
            <a:ext cx="2729398" cy="45719"/>
            <a:chOff x="3792453" y="1615588"/>
            <a:chExt cx="2729398" cy="45719"/>
          </a:xfrm>
        </p:grpSpPr>
        <p:sp>
          <p:nvSpPr>
            <p:cNvPr id="1013" name="円/楕円 1012">
              <a:extLst>
                <a:ext uri="{FF2B5EF4-FFF2-40B4-BE49-F238E27FC236}">
                  <a16:creationId xmlns:a16="http://schemas.microsoft.com/office/drawing/2014/main" id="{3EFCE2D9-0ACF-6B46-90B9-4B9FD9EBED0C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4" name="円/楕円 1013">
              <a:extLst>
                <a:ext uri="{FF2B5EF4-FFF2-40B4-BE49-F238E27FC236}">
                  <a16:creationId xmlns:a16="http://schemas.microsoft.com/office/drawing/2014/main" id="{B07DD932-0265-9744-AF88-11D9A31E205B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5" name="円/楕円 1014">
              <a:extLst>
                <a:ext uri="{FF2B5EF4-FFF2-40B4-BE49-F238E27FC236}">
                  <a16:creationId xmlns:a16="http://schemas.microsoft.com/office/drawing/2014/main" id="{F5BE9484-E496-8A48-8D0D-B44E70694617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6" name="円/楕円 1015">
              <a:extLst>
                <a:ext uri="{FF2B5EF4-FFF2-40B4-BE49-F238E27FC236}">
                  <a16:creationId xmlns:a16="http://schemas.microsoft.com/office/drawing/2014/main" id="{45C55944-5BA3-3E4D-BAB8-02E2A0503C11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7" name="円/楕円 1016">
              <a:extLst>
                <a:ext uri="{FF2B5EF4-FFF2-40B4-BE49-F238E27FC236}">
                  <a16:creationId xmlns:a16="http://schemas.microsoft.com/office/drawing/2014/main" id="{F8FE4889-0AFF-164D-B39C-DD3D9680C4A6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8" name="円/楕円 1017">
              <a:extLst>
                <a:ext uri="{FF2B5EF4-FFF2-40B4-BE49-F238E27FC236}">
                  <a16:creationId xmlns:a16="http://schemas.microsoft.com/office/drawing/2014/main" id="{D8F19E17-F3B6-E243-B1C4-9C1AFD4319DA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19" name="円/楕円 1018">
              <a:extLst>
                <a:ext uri="{FF2B5EF4-FFF2-40B4-BE49-F238E27FC236}">
                  <a16:creationId xmlns:a16="http://schemas.microsoft.com/office/drawing/2014/main" id="{4F37458E-9171-1640-80A7-ED5AA32FA4AE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0" name="円/楕円 1019">
              <a:extLst>
                <a:ext uri="{FF2B5EF4-FFF2-40B4-BE49-F238E27FC236}">
                  <a16:creationId xmlns:a16="http://schemas.microsoft.com/office/drawing/2014/main" id="{D507F2E9-B782-344D-807C-06612F4DEFE3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1" name="円/楕円 1020">
              <a:extLst>
                <a:ext uri="{FF2B5EF4-FFF2-40B4-BE49-F238E27FC236}">
                  <a16:creationId xmlns:a16="http://schemas.microsoft.com/office/drawing/2014/main" id="{B2710947-EAA5-C14B-8479-9B359564CC76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2" name="円/楕円 1021">
              <a:extLst>
                <a:ext uri="{FF2B5EF4-FFF2-40B4-BE49-F238E27FC236}">
                  <a16:creationId xmlns:a16="http://schemas.microsoft.com/office/drawing/2014/main" id="{ED921F2D-2751-F448-A33A-30640EDA91A0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3" name="円/楕円 1022">
              <a:extLst>
                <a:ext uri="{FF2B5EF4-FFF2-40B4-BE49-F238E27FC236}">
                  <a16:creationId xmlns:a16="http://schemas.microsoft.com/office/drawing/2014/main" id="{71163196-F11A-D34A-8500-91CC5648CE90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4" name="円/楕円 1023">
              <a:extLst>
                <a:ext uri="{FF2B5EF4-FFF2-40B4-BE49-F238E27FC236}">
                  <a16:creationId xmlns:a16="http://schemas.microsoft.com/office/drawing/2014/main" id="{B5FFB079-733F-DD46-92C6-4054AADCCE3E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5" name="円/楕円 1024">
              <a:extLst>
                <a:ext uri="{FF2B5EF4-FFF2-40B4-BE49-F238E27FC236}">
                  <a16:creationId xmlns:a16="http://schemas.microsoft.com/office/drawing/2014/main" id="{C385A1BF-6B44-9843-9500-BDDDB64A21C6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6" name="円/楕円 1025">
              <a:extLst>
                <a:ext uri="{FF2B5EF4-FFF2-40B4-BE49-F238E27FC236}">
                  <a16:creationId xmlns:a16="http://schemas.microsoft.com/office/drawing/2014/main" id="{175CE060-F446-344F-9849-A4CCF9143156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7" name="円/楕円 1026">
              <a:extLst>
                <a:ext uri="{FF2B5EF4-FFF2-40B4-BE49-F238E27FC236}">
                  <a16:creationId xmlns:a16="http://schemas.microsoft.com/office/drawing/2014/main" id="{B8636860-F262-674A-B56F-9C0E722BF6E0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8" name="円/楕円 1027">
              <a:extLst>
                <a:ext uri="{FF2B5EF4-FFF2-40B4-BE49-F238E27FC236}">
                  <a16:creationId xmlns:a16="http://schemas.microsoft.com/office/drawing/2014/main" id="{EEEBECC0-19C8-A640-B517-DFCD01811C04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29" name="円/楕円 1028">
              <a:extLst>
                <a:ext uri="{FF2B5EF4-FFF2-40B4-BE49-F238E27FC236}">
                  <a16:creationId xmlns:a16="http://schemas.microsoft.com/office/drawing/2014/main" id="{FBCEAA96-AA32-754E-BA2E-3586EBABEAFB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0" name="円/楕円 1029">
              <a:extLst>
                <a:ext uri="{FF2B5EF4-FFF2-40B4-BE49-F238E27FC236}">
                  <a16:creationId xmlns:a16="http://schemas.microsoft.com/office/drawing/2014/main" id="{4B1FF95F-305B-A34E-9CAC-A4B8BFDF14F4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1" name="円/楕円 1030">
              <a:extLst>
                <a:ext uri="{FF2B5EF4-FFF2-40B4-BE49-F238E27FC236}">
                  <a16:creationId xmlns:a16="http://schemas.microsoft.com/office/drawing/2014/main" id="{137E7FA9-2418-1B49-8130-A297A4469CB4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2" name="円/楕円 1031">
              <a:extLst>
                <a:ext uri="{FF2B5EF4-FFF2-40B4-BE49-F238E27FC236}">
                  <a16:creationId xmlns:a16="http://schemas.microsoft.com/office/drawing/2014/main" id="{BC6E303B-26D5-BA48-936B-9B652218C272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3" name="円/楕円 1032">
              <a:extLst>
                <a:ext uri="{FF2B5EF4-FFF2-40B4-BE49-F238E27FC236}">
                  <a16:creationId xmlns:a16="http://schemas.microsoft.com/office/drawing/2014/main" id="{7D489D0F-E76E-2746-A966-6E58FE537CA6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4" name="円/楕円 1033">
              <a:extLst>
                <a:ext uri="{FF2B5EF4-FFF2-40B4-BE49-F238E27FC236}">
                  <a16:creationId xmlns:a16="http://schemas.microsoft.com/office/drawing/2014/main" id="{DD81A21F-3BE2-9F48-AC5B-95B9A6D6A5D2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5" name="円/楕円 1034">
              <a:extLst>
                <a:ext uri="{FF2B5EF4-FFF2-40B4-BE49-F238E27FC236}">
                  <a16:creationId xmlns:a16="http://schemas.microsoft.com/office/drawing/2014/main" id="{BE996F70-1BB4-AD47-814A-92EE94B4C5D3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6" name="円/楕円 1035">
              <a:extLst>
                <a:ext uri="{FF2B5EF4-FFF2-40B4-BE49-F238E27FC236}">
                  <a16:creationId xmlns:a16="http://schemas.microsoft.com/office/drawing/2014/main" id="{4E659911-68A7-1B4F-B6D9-08B25E232E13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7" name="円/楕円 1036">
              <a:extLst>
                <a:ext uri="{FF2B5EF4-FFF2-40B4-BE49-F238E27FC236}">
                  <a16:creationId xmlns:a16="http://schemas.microsoft.com/office/drawing/2014/main" id="{1B95BDA4-1344-4E4C-BCDB-FEC0C9A15B86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8" name="円/楕円 1037">
              <a:extLst>
                <a:ext uri="{FF2B5EF4-FFF2-40B4-BE49-F238E27FC236}">
                  <a16:creationId xmlns:a16="http://schemas.microsoft.com/office/drawing/2014/main" id="{32DEAD55-950A-9046-889F-5073870D34C4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39" name="円/楕円 1038">
              <a:extLst>
                <a:ext uri="{FF2B5EF4-FFF2-40B4-BE49-F238E27FC236}">
                  <a16:creationId xmlns:a16="http://schemas.microsoft.com/office/drawing/2014/main" id="{06845533-BA2D-8041-82B0-42522331C420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0" name="円/楕円 1039">
              <a:extLst>
                <a:ext uri="{FF2B5EF4-FFF2-40B4-BE49-F238E27FC236}">
                  <a16:creationId xmlns:a16="http://schemas.microsoft.com/office/drawing/2014/main" id="{86D41A4E-F0DC-9E41-82A4-0974A8F91A21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1" name="円/楕円 1040">
              <a:extLst>
                <a:ext uri="{FF2B5EF4-FFF2-40B4-BE49-F238E27FC236}">
                  <a16:creationId xmlns:a16="http://schemas.microsoft.com/office/drawing/2014/main" id="{BA757D69-16A0-A14F-BFA0-C77DC662A42D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2" name="円/楕円 1041">
              <a:extLst>
                <a:ext uri="{FF2B5EF4-FFF2-40B4-BE49-F238E27FC236}">
                  <a16:creationId xmlns:a16="http://schemas.microsoft.com/office/drawing/2014/main" id="{7E22D3B3-DDB8-EE46-89FD-1A47DF43D2CF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043" name="グループ化 1042">
            <a:extLst>
              <a:ext uri="{FF2B5EF4-FFF2-40B4-BE49-F238E27FC236}">
                <a16:creationId xmlns:a16="http://schemas.microsoft.com/office/drawing/2014/main" id="{55CAD6AE-EACA-F140-9956-D6632926B5B7}"/>
              </a:ext>
            </a:extLst>
          </p:cNvPr>
          <p:cNvGrpSpPr/>
          <p:nvPr/>
        </p:nvGrpSpPr>
        <p:grpSpPr>
          <a:xfrm>
            <a:off x="3792453" y="4812527"/>
            <a:ext cx="2729398" cy="45719"/>
            <a:chOff x="3792453" y="1615588"/>
            <a:chExt cx="2729398" cy="45719"/>
          </a:xfrm>
        </p:grpSpPr>
        <p:sp>
          <p:nvSpPr>
            <p:cNvPr id="1044" name="円/楕円 1043">
              <a:extLst>
                <a:ext uri="{FF2B5EF4-FFF2-40B4-BE49-F238E27FC236}">
                  <a16:creationId xmlns:a16="http://schemas.microsoft.com/office/drawing/2014/main" id="{F085CBDC-6B72-634D-A678-D5AA1DF211BF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5" name="円/楕円 1044">
              <a:extLst>
                <a:ext uri="{FF2B5EF4-FFF2-40B4-BE49-F238E27FC236}">
                  <a16:creationId xmlns:a16="http://schemas.microsoft.com/office/drawing/2014/main" id="{C93EED38-1718-5146-88E4-90C48C0A18DC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6" name="円/楕円 1045">
              <a:extLst>
                <a:ext uri="{FF2B5EF4-FFF2-40B4-BE49-F238E27FC236}">
                  <a16:creationId xmlns:a16="http://schemas.microsoft.com/office/drawing/2014/main" id="{90CBCA10-DAF4-814F-A3E0-73D06EDC3E77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7" name="円/楕円 1046">
              <a:extLst>
                <a:ext uri="{FF2B5EF4-FFF2-40B4-BE49-F238E27FC236}">
                  <a16:creationId xmlns:a16="http://schemas.microsoft.com/office/drawing/2014/main" id="{3811EA10-292C-9241-A61C-49683AE08CA0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8" name="円/楕円 1047">
              <a:extLst>
                <a:ext uri="{FF2B5EF4-FFF2-40B4-BE49-F238E27FC236}">
                  <a16:creationId xmlns:a16="http://schemas.microsoft.com/office/drawing/2014/main" id="{46F436E2-A289-D948-B5D7-98F5A60CF44C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49" name="円/楕円 1048">
              <a:extLst>
                <a:ext uri="{FF2B5EF4-FFF2-40B4-BE49-F238E27FC236}">
                  <a16:creationId xmlns:a16="http://schemas.microsoft.com/office/drawing/2014/main" id="{A7B5E4D1-36E9-DE48-904A-F37ADB3B5A41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0" name="円/楕円 1049">
              <a:extLst>
                <a:ext uri="{FF2B5EF4-FFF2-40B4-BE49-F238E27FC236}">
                  <a16:creationId xmlns:a16="http://schemas.microsoft.com/office/drawing/2014/main" id="{21BFFFE5-3E7F-DA4D-A288-27C869966947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1" name="円/楕円 1050">
              <a:extLst>
                <a:ext uri="{FF2B5EF4-FFF2-40B4-BE49-F238E27FC236}">
                  <a16:creationId xmlns:a16="http://schemas.microsoft.com/office/drawing/2014/main" id="{CB84D5C9-D52D-6B4F-B249-30A6BFE0D7B9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2" name="円/楕円 1051">
              <a:extLst>
                <a:ext uri="{FF2B5EF4-FFF2-40B4-BE49-F238E27FC236}">
                  <a16:creationId xmlns:a16="http://schemas.microsoft.com/office/drawing/2014/main" id="{1B2D528D-89C1-CE4B-B1EA-10545CDB3415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3" name="円/楕円 1052">
              <a:extLst>
                <a:ext uri="{FF2B5EF4-FFF2-40B4-BE49-F238E27FC236}">
                  <a16:creationId xmlns:a16="http://schemas.microsoft.com/office/drawing/2014/main" id="{45AF92E8-1D64-9E40-94B3-44BFB74F79E1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4" name="円/楕円 1053">
              <a:extLst>
                <a:ext uri="{FF2B5EF4-FFF2-40B4-BE49-F238E27FC236}">
                  <a16:creationId xmlns:a16="http://schemas.microsoft.com/office/drawing/2014/main" id="{ADF22713-8C9B-D643-93C2-757E03C082FC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5" name="円/楕円 1054">
              <a:extLst>
                <a:ext uri="{FF2B5EF4-FFF2-40B4-BE49-F238E27FC236}">
                  <a16:creationId xmlns:a16="http://schemas.microsoft.com/office/drawing/2014/main" id="{7D768695-F077-A44E-9322-3EF98F8E4297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6" name="円/楕円 1055">
              <a:extLst>
                <a:ext uri="{FF2B5EF4-FFF2-40B4-BE49-F238E27FC236}">
                  <a16:creationId xmlns:a16="http://schemas.microsoft.com/office/drawing/2014/main" id="{980C6E71-2245-D444-942B-E220781DE4C6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7" name="円/楕円 1056">
              <a:extLst>
                <a:ext uri="{FF2B5EF4-FFF2-40B4-BE49-F238E27FC236}">
                  <a16:creationId xmlns:a16="http://schemas.microsoft.com/office/drawing/2014/main" id="{28744340-3D34-E940-A70F-1A62D5F8E474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8" name="円/楕円 1057">
              <a:extLst>
                <a:ext uri="{FF2B5EF4-FFF2-40B4-BE49-F238E27FC236}">
                  <a16:creationId xmlns:a16="http://schemas.microsoft.com/office/drawing/2014/main" id="{3BAA0112-9A41-B342-BC71-6DB1E4ABCA12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59" name="円/楕円 1058">
              <a:extLst>
                <a:ext uri="{FF2B5EF4-FFF2-40B4-BE49-F238E27FC236}">
                  <a16:creationId xmlns:a16="http://schemas.microsoft.com/office/drawing/2014/main" id="{5EA4B105-B18C-DE45-99F1-A9B00E65351A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0" name="円/楕円 1059">
              <a:extLst>
                <a:ext uri="{FF2B5EF4-FFF2-40B4-BE49-F238E27FC236}">
                  <a16:creationId xmlns:a16="http://schemas.microsoft.com/office/drawing/2014/main" id="{47035D8F-6009-054F-834B-30A3994EFBED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1" name="円/楕円 1060">
              <a:extLst>
                <a:ext uri="{FF2B5EF4-FFF2-40B4-BE49-F238E27FC236}">
                  <a16:creationId xmlns:a16="http://schemas.microsoft.com/office/drawing/2014/main" id="{C992677F-68D1-FB47-8A75-F25AE42E6D54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2" name="円/楕円 1061">
              <a:extLst>
                <a:ext uri="{FF2B5EF4-FFF2-40B4-BE49-F238E27FC236}">
                  <a16:creationId xmlns:a16="http://schemas.microsoft.com/office/drawing/2014/main" id="{9956ECA3-CC35-8F4F-95C9-EC5D33D8E49A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3" name="円/楕円 1062">
              <a:extLst>
                <a:ext uri="{FF2B5EF4-FFF2-40B4-BE49-F238E27FC236}">
                  <a16:creationId xmlns:a16="http://schemas.microsoft.com/office/drawing/2014/main" id="{F547F9E7-A318-4941-B5C3-6ACD629E4D3E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4" name="円/楕円 1063">
              <a:extLst>
                <a:ext uri="{FF2B5EF4-FFF2-40B4-BE49-F238E27FC236}">
                  <a16:creationId xmlns:a16="http://schemas.microsoft.com/office/drawing/2014/main" id="{EFB334AB-0C89-874B-9732-33E1A20043B6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5" name="円/楕円 1064">
              <a:extLst>
                <a:ext uri="{FF2B5EF4-FFF2-40B4-BE49-F238E27FC236}">
                  <a16:creationId xmlns:a16="http://schemas.microsoft.com/office/drawing/2014/main" id="{1E52233C-AC59-B945-AE54-D43E6AEF332C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6" name="円/楕円 1065">
              <a:extLst>
                <a:ext uri="{FF2B5EF4-FFF2-40B4-BE49-F238E27FC236}">
                  <a16:creationId xmlns:a16="http://schemas.microsoft.com/office/drawing/2014/main" id="{937B03BD-B6D4-ED41-B85A-3D83A07A138E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7" name="円/楕円 1066">
              <a:extLst>
                <a:ext uri="{FF2B5EF4-FFF2-40B4-BE49-F238E27FC236}">
                  <a16:creationId xmlns:a16="http://schemas.microsoft.com/office/drawing/2014/main" id="{6DEC5261-AC65-8A46-ADBD-1D1FB22D73DB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8" name="円/楕円 1067">
              <a:extLst>
                <a:ext uri="{FF2B5EF4-FFF2-40B4-BE49-F238E27FC236}">
                  <a16:creationId xmlns:a16="http://schemas.microsoft.com/office/drawing/2014/main" id="{0D69C2C9-2458-3745-B83A-3E79E138454D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69" name="円/楕円 1068">
              <a:extLst>
                <a:ext uri="{FF2B5EF4-FFF2-40B4-BE49-F238E27FC236}">
                  <a16:creationId xmlns:a16="http://schemas.microsoft.com/office/drawing/2014/main" id="{F312C82D-ECD7-E846-B016-07BD70406778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0" name="円/楕円 1069">
              <a:extLst>
                <a:ext uri="{FF2B5EF4-FFF2-40B4-BE49-F238E27FC236}">
                  <a16:creationId xmlns:a16="http://schemas.microsoft.com/office/drawing/2014/main" id="{802A9933-0663-7348-A76E-C02E4B43533E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1" name="円/楕円 1070">
              <a:extLst>
                <a:ext uri="{FF2B5EF4-FFF2-40B4-BE49-F238E27FC236}">
                  <a16:creationId xmlns:a16="http://schemas.microsoft.com/office/drawing/2014/main" id="{C2E030EB-525F-6D4F-8D95-1C42F9E03941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2" name="円/楕円 1071">
              <a:extLst>
                <a:ext uri="{FF2B5EF4-FFF2-40B4-BE49-F238E27FC236}">
                  <a16:creationId xmlns:a16="http://schemas.microsoft.com/office/drawing/2014/main" id="{C10A7DF5-F41A-5743-A864-2FFB3EBB657E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3" name="円/楕円 1072">
              <a:extLst>
                <a:ext uri="{FF2B5EF4-FFF2-40B4-BE49-F238E27FC236}">
                  <a16:creationId xmlns:a16="http://schemas.microsoft.com/office/drawing/2014/main" id="{9B42019C-50CB-7A4E-A5D8-1D2AAA18678F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074" name="グループ化 1073">
            <a:extLst>
              <a:ext uri="{FF2B5EF4-FFF2-40B4-BE49-F238E27FC236}">
                <a16:creationId xmlns:a16="http://schemas.microsoft.com/office/drawing/2014/main" id="{F0EE716D-BC8A-BF4B-AB9A-161BE196D093}"/>
              </a:ext>
            </a:extLst>
          </p:cNvPr>
          <p:cNvGrpSpPr/>
          <p:nvPr/>
        </p:nvGrpSpPr>
        <p:grpSpPr>
          <a:xfrm>
            <a:off x="3792453" y="4905071"/>
            <a:ext cx="2729398" cy="45719"/>
            <a:chOff x="3792453" y="1615588"/>
            <a:chExt cx="2729398" cy="45719"/>
          </a:xfrm>
        </p:grpSpPr>
        <p:sp>
          <p:nvSpPr>
            <p:cNvPr id="1075" name="円/楕円 1074">
              <a:extLst>
                <a:ext uri="{FF2B5EF4-FFF2-40B4-BE49-F238E27FC236}">
                  <a16:creationId xmlns:a16="http://schemas.microsoft.com/office/drawing/2014/main" id="{2BB5A547-7F04-7743-8DB4-D27C726B1F97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6" name="円/楕円 1075">
              <a:extLst>
                <a:ext uri="{FF2B5EF4-FFF2-40B4-BE49-F238E27FC236}">
                  <a16:creationId xmlns:a16="http://schemas.microsoft.com/office/drawing/2014/main" id="{B99FBC4D-2D9A-AE4C-A9FF-0E032DB15BBD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7" name="円/楕円 1076">
              <a:extLst>
                <a:ext uri="{FF2B5EF4-FFF2-40B4-BE49-F238E27FC236}">
                  <a16:creationId xmlns:a16="http://schemas.microsoft.com/office/drawing/2014/main" id="{2BAFB264-757A-2748-B4C8-12FB3EF031D7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8" name="円/楕円 1077">
              <a:extLst>
                <a:ext uri="{FF2B5EF4-FFF2-40B4-BE49-F238E27FC236}">
                  <a16:creationId xmlns:a16="http://schemas.microsoft.com/office/drawing/2014/main" id="{1ECC95FA-4BCB-8941-8CA4-CF25227ACA0B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79" name="円/楕円 1078">
              <a:extLst>
                <a:ext uri="{FF2B5EF4-FFF2-40B4-BE49-F238E27FC236}">
                  <a16:creationId xmlns:a16="http://schemas.microsoft.com/office/drawing/2014/main" id="{15B26C29-C0E7-704E-85EC-2CA7EA109D0C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0" name="円/楕円 1079">
              <a:extLst>
                <a:ext uri="{FF2B5EF4-FFF2-40B4-BE49-F238E27FC236}">
                  <a16:creationId xmlns:a16="http://schemas.microsoft.com/office/drawing/2014/main" id="{92DA2C50-2AC4-904B-9898-AB144D8DBF3E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1" name="円/楕円 1080">
              <a:extLst>
                <a:ext uri="{FF2B5EF4-FFF2-40B4-BE49-F238E27FC236}">
                  <a16:creationId xmlns:a16="http://schemas.microsoft.com/office/drawing/2014/main" id="{2A286F50-C717-C848-91AE-5CD1318619AE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2" name="円/楕円 1081">
              <a:extLst>
                <a:ext uri="{FF2B5EF4-FFF2-40B4-BE49-F238E27FC236}">
                  <a16:creationId xmlns:a16="http://schemas.microsoft.com/office/drawing/2014/main" id="{1ABAFCD7-1ECB-224C-98CF-418917FA8D98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3" name="円/楕円 1082">
              <a:extLst>
                <a:ext uri="{FF2B5EF4-FFF2-40B4-BE49-F238E27FC236}">
                  <a16:creationId xmlns:a16="http://schemas.microsoft.com/office/drawing/2014/main" id="{C9D01390-2C5C-9043-8149-00D91CFD60AA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4" name="円/楕円 1083">
              <a:extLst>
                <a:ext uri="{FF2B5EF4-FFF2-40B4-BE49-F238E27FC236}">
                  <a16:creationId xmlns:a16="http://schemas.microsoft.com/office/drawing/2014/main" id="{FC5ACDD2-1A6E-1B44-8F02-3DC65D63F210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5" name="円/楕円 1084">
              <a:extLst>
                <a:ext uri="{FF2B5EF4-FFF2-40B4-BE49-F238E27FC236}">
                  <a16:creationId xmlns:a16="http://schemas.microsoft.com/office/drawing/2014/main" id="{53D63301-AF09-6D46-91DE-DDF03B5D030E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6" name="円/楕円 1085">
              <a:extLst>
                <a:ext uri="{FF2B5EF4-FFF2-40B4-BE49-F238E27FC236}">
                  <a16:creationId xmlns:a16="http://schemas.microsoft.com/office/drawing/2014/main" id="{EE70BD5E-6182-4847-875F-3EE71E73B007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7" name="円/楕円 1086">
              <a:extLst>
                <a:ext uri="{FF2B5EF4-FFF2-40B4-BE49-F238E27FC236}">
                  <a16:creationId xmlns:a16="http://schemas.microsoft.com/office/drawing/2014/main" id="{FA64DA34-C01A-8C41-9C82-21F15C36724E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8" name="円/楕円 1087">
              <a:extLst>
                <a:ext uri="{FF2B5EF4-FFF2-40B4-BE49-F238E27FC236}">
                  <a16:creationId xmlns:a16="http://schemas.microsoft.com/office/drawing/2014/main" id="{FF625028-5862-324E-B1D9-ABC6CA8148B2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89" name="円/楕円 1088">
              <a:extLst>
                <a:ext uri="{FF2B5EF4-FFF2-40B4-BE49-F238E27FC236}">
                  <a16:creationId xmlns:a16="http://schemas.microsoft.com/office/drawing/2014/main" id="{CEBEA9F1-DFB6-9549-B66B-C3D9600248B3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0" name="円/楕円 1089">
              <a:extLst>
                <a:ext uri="{FF2B5EF4-FFF2-40B4-BE49-F238E27FC236}">
                  <a16:creationId xmlns:a16="http://schemas.microsoft.com/office/drawing/2014/main" id="{3490EF24-E0E7-E04A-BFAF-5219C0A80CFA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1" name="円/楕円 1090">
              <a:extLst>
                <a:ext uri="{FF2B5EF4-FFF2-40B4-BE49-F238E27FC236}">
                  <a16:creationId xmlns:a16="http://schemas.microsoft.com/office/drawing/2014/main" id="{E33A2293-4301-EC4D-B101-F2AE8B57A421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2" name="円/楕円 1091">
              <a:extLst>
                <a:ext uri="{FF2B5EF4-FFF2-40B4-BE49-F238E27FC236}">
                  <a16:creationId xmlns:a16="http://schemas.microsoft.com/office/drawing/2014/main" id="{365A5665-3927-3C4C-80E2-88E6810A5658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3" name="円/楕円 1092">
              <a:extLst>
                <a:ext uri="{FF2B5EF4-FFF2-40B4-BE49-F238E27FC236}">
                  <a16:creationId xmlns:a16="http://schemas.microsoft.com/office/drawing/2014/main" id="{E1B4F84B-C10C-8C4E-AAE0-CFD352FD5446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4" name="円/楕円 1093">
              <a:extLst>
                <a:ext uri="{FF2B5EF4-FFF2-40B4-BE49-F238E27FC236}">
                  <a16:creationId xmlns:a16="http://schemas.microsoft.com/office/drawing/2014/main" id="{EC17488E-83B0-9B4D-A7E5-498079EE291D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5" name="円/楕円 1094">
              <a:extLst>
                <a:ext uri="{FF2B5EF4-FFF2-40B4-BE49-F238E27FC236}">
                  <a16:creationId xmlns:a16="http://schemas.microsoft.com/office/drawing/2014/main" id="{10160301-D75C-8E4C-8FB4-595C0472196E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6" name="円/楕円 1095">
              <a:extLst>
                <a:ext uri="{FF2B5EF4-FFF2-40B4-BE49-F238E27FC236}">
                  <a16:creationId xmlns:a16="http://schemas.microsoft.com/office/drawing/2014/main" id="{C16562E0-C0C3-514A-BF59-D85B83B91CCE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7" name="円/楕円 1096">
              <a:extLst>
                <a:ext uri="{FF2B5EF4-FFF2-40B4-BE49-F238E27FC236}">
                  <a16:creationId xmlns:a16="http://schemas.microsoft.com/office/drawing/2014/main" id="{7D02EF73-FDEB-E044-8807-E38FB2D007F3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8" name="円/楕円 1097">
              <a:extLst>
                <a:ext uri="{FF2B5EF4-FFF2-40B4-BE49-F238E27FC236}">
                  <a16:creationId xmlns:a16="http://schemas.microsoft.com/office/drawing/2014/main" id="{2C0AAD64-77DB-7F4A-94F9-D0E87976D70B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99" name="円/楕円 1098">
              <a:extLst>
                <a:ext uri="{FF2B5EF4-FFF2-40B4-BE49-F238E27FC236}">
                  <a16:creationId xmlns:a16="http://schemas.microsoft.com/office/drawing/2014/main" id="{F6A8D32D-0FA2-E44E-BAC8-0E11AEC2F3C7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0" name="円/楕円 1099">
              <a:extLst>
                <a:ext uri="{FF2B5EF4-FFF2-40B4-BE49-F238E27FC236}">
                  <a16:creationId xmlns:a16="http://schemas.microsoft.com/office/drawing/2014/main" id="{43891421-4FAE-974C-B546-62E9DEA58805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1" name="円/楕円 1100">
              <a:extLst>
                <a:ext uri="{FF2B5EF4-FFF2-40B4-BE49-F238E27FC236}">
                  <a16:creationId xmlns:a16="http://schemas.microsoft.com/office/drawing/2014/main" id="{D288518B-77AB-F94A-BB37-7E4E2F33B19A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2" name="円/楕円 1101">
              <a:extLst>
                <a:ext uri="{FF2B5EF4-FFF2-40B4-BE49-F238E27FC236}">
                  <a16:creationId xmlns:a16="http://schemas.microsoft.com/office/drawing/2014/main" id="{E4046172-F42A-2F45-995A-90BAB39DD0A1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3" name="円/楕円 1102">
              <a:extLst>
                <a:ext uri="{FF2B5EF4-FFF2-40B4-BE49-F238E27FC236}">
                  <a16:creationId xmlns:a16="http://schemas.microsoft.com/office/drawing/2014/main" id="{3060AA4A-E78B-5349-AC4D-ED548CF2E871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4" name="円/楕円 1103">
              <a:extLst>
                <a:ext uri="{FF2B5EF4-FFF2-40B4-BE49-F238E27FC236}">
                  <a16:creationId xmlns:a16="http://schemas.microsoft.com/office/drawing/2014/main" id="{C5A9E57C-78BC-4E4E-9D76-66CC61408A34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05" name="グループ化 1104">
            <a:extLst>
              <a:ext uri="{FF2B5EF4-FFF2-40B4-BE49-F238E27FC236}">
                <a16:creationId xmlns:a16="http://schemas.microsoft.com/office/drawing/2014/main" id="{E1D8E2D3-783E-6E4A-83F8-6DB87EF0B9BB}"/>
              </a:ext>
            </a:extLst>
          </p:cNvPr>
          <p:cNvGrpSpPr/>
          <p:nvPr/>
        </p:nvGrpSpPr>
        <p:grpSpPr>
          <a:xfrm>
            <a:off x="3792453" y="4997615"/>
            <a:ext cx="2729398" cy="45719"/>
            <a:chOff x="3792453" y="1615588"/>
            <a:chExt cx="2729398" cy="45719"/>
          </a:xfrm>
        </p:grpSpPr>
        <p:sp>
          <p:nvSpPr>
            <p:cNvPr id="1106" name="円/楕円 1105">
              <a:extLst>
                <a:ext uri="{FF2B5EF4-FFF2-40B4-BE49-F238E27FC236}">
                  <a16:creationId xmlns:a16="http://schemas.microsoft.com/office/drawing/2014/main" id="{F6428EFE-504D-0143-B42B-51EA999EF0CA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7" name="円/楕円 1106">
              <a:extLst>
                <a:ext uri="{FF2B5EF4-FFF2-40B4-BE49-F238E27FC236}">
                  <a16:creationId xmlns:a16="http://schemas.microsoft.com/office/drawing/2014/main" id="{D7F89CF6-965D-3049-B620-D534FD97B135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8" name="円/楕円 1107">
              <a:extLst>
                <a:ext uri="{FF2B5EF4-FFF2-40B4-BE49-F238E27FC236}">
                  <a16:creationId xmlns:a16="http://schemas.microsoft.com/office/drawing/2014/main" id="{A82B8B2E-8ADD-6948-995B-00F349458E54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09" name="円/楕円 1108">
              <a:extLst>
                <a:ext uri="{FF2B5EF4-FFF2-40B4-BE49-F238E27FC236}">
                  <a16:creationId xmlns:a16="http://schemas.microsoft.com/office/drawing/2014/main" id="{B351D2E8-6906-B941-9D81-297A355412D9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0" name="円/楕円 1109">
              <a:extLst>
                <a:ext uri="{FF2B5EF4-FFF2-40B4-BE49-F238E27FC236}">
                  <a16:creationId xmlns:a16="http://schemas.microsoft.com/office/drawing/2014/main" id="{E96F73D7-E7F4-5C47-966F-391649521313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1" name="円/楕円 1110">
              <a:extLst>
                <a:ext uri="{FF2B5EF4-FFF2-40B4-BE49-F238E27FC236}">
                  <a16:creationId xmlns:a16="http://schemas.microsoft.com/office/drawing/2014/main" id="{C7426053-06BD-624A-AE53-5387D363D6CB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2" name="円/楕円 1111">
              <a:extLst>
                <a:ext uri="{FF2B5EF4-FFF2-40B4-BE49-F238E27FC236}">
                  <a16:creationId xmlns:a16="http://schemas.microsoft.com/office/drawing/2014/main" id="{C86906B7-8E17-4E4C-A761-6AA6E5132BC5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3" name="円/楕円 1112">
              <a:extLst>
                <a:ext uri="{FF2B5EF4-FFF2-40B4-BE49-F238E27FC236}">
                  <a16:creationId xmlns:a16="http://schemas.microsoft.com/office/drawing/2014/main" id="{E15E9E6D-7D94-0D44-ABA9-AB353C4EF4BA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4" name="円/楕円 1113">
              <a:extLst>
                <a:ext uri="{FF2B5EF4-FFF2-40B4-BE49-F238E27FC236}">
                  <a16:creationId xmlns:a16="http://schemas.microsoft.com/office/drawing/2014/main" id="{E364F585-1B0A-584A-8A7F-CC5AE87FDA31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5" name="円/楕円 1114">
              <a:extLst>
                <a:ext uri="{FF2B5EF4-FFF2-40B4-BE49-F238E27FC236}">
                  <a16:creationId xmlns:a16="http://schemas.microsoft.com/office/drawing/2014/main" id="{55898612-B2F2-EC44-B5D7-25652FC56FAC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6" name="円/楕円 1115">
              <a:extLst>
                <a:ext uri="{FF2B5EF4-FFF2-40B4-BE49-F238E27FC236}">
                  <a16:creationId xmlns:a16="http://schemas.microsoft.com/office/drawing/2014/main" id="{84329137-241A-C047-9713-644E52E826E4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7" name="円/楕円 1116">
              <a:extLst>
                <a:ext uri="{FF2B5EF4-FFF2-40B4-BE49-F238E27FC236}">
                  <a16:creationId xmlns:a16="http://schemas.microsoft.com/office/drawing/2014/main" id="{34BF279E-3E11-134F-843E-97F17C4F2E08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8" name="円/楕円 1117">
              <a:extLst>
                <a:ext uri="{FF2B5EF4-FFF2-40B4-BE49-F238E27FC236}">
                  <a16:creationId xmlns:a16="http://schemas.microsoft.com/office/drawing/2014/main" id="{96DEA27C-B621-354C-8898-5EB59112C075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19" name="円/楕円 1118">
              <a:extLst>
                <a:ext uri="{FF2B5EF4-FFF2-40B4-BE49-F238E27FC236}">
                  <a16:creationId xmlns:a16="http://schemas.microsoft.com/office/drawing/2014/main" id="{2894AFB2-0513-2A40-8053-B111A298A812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0" name="円/楕円 1119">
              <a:extLst>
                <a:ext uri="{FF2B5EF4-FFF2-40B4-BE49-F238E27FC236}">
                  <a16:creationId xmlns:a16="http://schemas.microsoft.com/office/drawing/2014/main" id="{05C0EC58-6562-8B4A-A358-A3C7CD1427B6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1" name="円/楕円 1120">
              <a:extLst>
                <a:ext uri="{FF2B5EF4-FFF2-40B4-BE49-F238E27FC236}">
                  <a16:creationId xmlns:a16="http://schemas.microsoft.com/office/drawing/2014/main" id="{748B50FB-DAE9-A842-AD8C-C69D686D2B57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2" name="円/楕円 1121">
              <a:extLst>
                <a:ext uri="{FF2B5EF4-FFF2-40B4-BE49-F238E27FC236}">
                  <a16:creationId xmlns:a16="http://schemas.microsoft.com/office/drawing/2014/main" id="{2FB1EDC1-4805-AB4D-ADDF-BEDA9B784168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3" name="円/楕円 1122">
              <a:extLst>
                <a:ext uri="{FF2B5EF4-FFF2-40B4-BE49-F238E27FC236}">
                  <a16:creationId xmlns:a16="http://schemas.microsoft.com/office/drawing/2014/main" id="{2B05EA59-AAC0-2D4E-A64F-EEAF63C49152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4" name="円/楕円 1123">
              <a:extLst>
                <a:ext uri="{FF2B5EF4-FFF2-40B4-BE49-F238E27FC236}">
                  <a16:creationId xmlns:a16="http://schemas.microsoft.com/office/drawing/2014/main" id="{DEF8AE81-6D09-B147-AED8-48E70B3D94F2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5" name="円/楕円 1124">
              <a:extLst>
                <a:ext uri="{FF2B5EF4-FFF2-40B4-BE49-F238E27FC236}">
                  <a16:creationId xmlns:a16="http://schemas.microsoft.com/office/drawing/2014/main" id="{0DDA2B91-50C8-F341-9430-A74D7D850552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6" name="円/楕円 1125">
              <a:extLst>
                <a:ext uri="{FF2B5EF4-FFF2-40B4-BE49-F238E27FC236}">
                  <a16:creationId xmlns:a16="http://schemas.microsoft.com/office/drawing/2014/main" id="{93A5522A-2B32-D74F-BAEB-637C6747FF98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7" name="円/楕円 1126">
              <a:extLst>
                <a:ext uri="{FF2B5EF4-FFF2-40B4-BE49-F238E27FC236}">
                  <a16:creationId xmlns:a16="http://schemas.microsoft.com/office/drawing/2014/main" id="{E22C5E89-8DC6-454D-BDA4-4C706A424383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8" name="円/楕円 1127">
              <a:extLst>
                <a:ext uri="{FF2B5EF4-FFF2-40B4-BE49-F238E27FC236}">
                  <a16:creationId xmlns:a16="http://schemas.microsoft.com/office/drawing/2014/main" id="{A69E41B7-A939-0C43-BC7D-160425A8EA65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29" name="円/楕円 1128">
              <a:extLst>
                <a:ext uri="{FF2B5EF4-FFF2-40B4-BE49-F238E27FC236}">
                  <a16:creationId xmlns:a16="http://schemas.microsoft.com/office/drawing/2014/main" id="{6DD37CAF-6F41-7B43-9BA4-6A34C85BB092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30" name="円/楕円 1129">
              <a:extLst>
                <a:ext uri="{FF2B5EF4-FFF2-40B4-BE49-F238E27FC236}">
                  <a16:creationId xmlns:a16="http://schemas.microsoft.com/office/drawing/2014/main" id="{F1A0E6D8-E6D4-0B4A-A832-8CBB5639BE9D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31" name="円/楕円 1130">
              <a:extLst>
                <a:ext uri="{FF2B5EF4-FFF2-40B4-BE49-F238E27FC236}">
                  <a16:creationId xmlns:a16="http://schemas.microsoft.com/office/drawing/2014/main" id="{6E3F3B14-B9C0-7D48-B386-DABCE17C1081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32" name="円/楕円 1131">
              <a:extLst>
                <a:ext uri="{FF2B5EF4-FFF2-40B4-BE49-F238E27FC236}">
                  <a16:creationId xmlns:a16="http://schemas.microsoft.com/office/drawing/2014/main" id="{F5F05C8F-08BB-0346-A747-A37A443B89C1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33" name="円/楕円 1132">
              <a:extLst>
                <a:ext uri="{FF2B5EF4-FFF2-40B4-BE49-F238E27FC236}">
                  <a16:creationId xmlns:a16="http://schemas.microsoft.com/office/drawing/2014/main" id="{DAF4F67D-8887-5F46-A10A-AACC8F04C549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34" name="円/楕円 1133">
              <a:extLst>
                <a:ext uri="{FF2B5EF4-FFF2-40B4-BE49-F238E27FC236}">
                  <a16:creationId xmlns:a16="http://schemas.microsoft.com/office/drawing/2014/main" id="{77FD1468-EE7D-E041-A650-A469BEC67E7B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35" name="円/楕円 1134">
              <a:extLst>
                <a:ext uri="{FF2B5EF4-FFF2-40B4-BE49-F238E27FC236}">
                  <a16:creationId xmlns:a16="http://schemas.microsoft.com/office/drawing/2014/main" id="{EAF55FDE-904E-3444-94CD-7DA50910FBF7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36" name="グループ化 1135">
            <a:extLst>
              <a:ext uri="{FF2B5EF4-FFF2-40B4-BE49-F238E27FC236}">
                <a16:creationId xmlns:a16="http://schemas.microsoft.com/office/drawing/2014/main" id="{78C926C0-3CEF-904F-A537-3B4B6465B8FC}"/>
              </a:ext>
            </a:extLst>
          </p:cNvPr>
          <p:cNvGrpSpPr/>
          <p:nvPr/>
        </p:nvGrpSpPr>
        <p:grpSpPr>
          <a:xfrm>
            <a:off x="3792453" y="5090159"/>
            <a:ext cx="2729398" cy="45719"/>
            <a:chOff x="3792453" y="1615588"/>
            <a:chExt cx="2729398" cy="45719"/>
          </a:xfrm>
        </p:grpSpPr>
        <p:sp>
          <p:nvSpPr>
            <p:cNvPr id="1137" name="円/楕円 1136">
              <a:extLst>
                <a:ext uri="{FF2B5EF4-FFF2-40B4-BE49-F238E27FC236}">
                  <a16:creationId xmlns:a16="http://schemas.microsoft.com/office/drawing/2014/main" id="{DA8CF704-C1DF-8844-858D-36673FE45E3C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38" name="円/楕円 1137">
              <a:extLst>
                <a:ext uri="{FF2B5EF4-FFF2-40B4-BE49-F238E27FC236}">
                  <a16:creationId xmlns:a16="http://schemas.microsoft.com/office/drawing/2014/main" id="{072D0269-1DD7-7B46-9F9E-EA9F29AE9CBF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39" name="円/楕円 1138">
              <a:extLst>
                <a:ext uri="{FF2B5EF4-FFF2-40B4-BE49-F238E27FC236}">
                  <a16:creationId xmlns:a16="http://schemas.microsoft.com/office/drawing/2014/main" id="{A3E19914-D923-9240-BE3D-5159AD708118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0" name="円/楕円 1139">
              <a:extLst>
                <a:ext uri="{FF2B5EF4-FFF2-40B4-BE49-F238E27FC236}">
                  <a16:creationId xmlns:a16="http://schemas.microsoft.com/office/drawing/2014/main" id="{8B4AA574-B3EC-1742-B16A-C0553D1302EA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1" name="円/楕円 1140">
              <a:extLst>
                <a:ext uri="{FF2B5EF4-FFF2-40B4-BE49-F238E27FC236}">
                  <a16:creationId xmlns:a16="http://schemas.microsoft.com/office/drawing/2014/main" id="{F7AF97B0-ED27-EC41-941A-01A52F4F518D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2" name="円/楕円 1141">
              <a:extLst>
                <a:ext uri="{FF2B5EF4-FFF2-40B4-BE49-F238E27FC236}">
                  <a16:creationId xmlns:a16="http://schemas.microsoft.com/office/drawing/2014/main" id="{48728FEF-1054-074C-993D-6B66C85F62D2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3" name="円/楕円 1142">
              <a:extLst>
                <a:ext uri="{FF2B5EF4-FFF2-40B4-BE49-F238E27FC236}">
                  <a16:creationId xmlns:a16="http://schemas.microsoft.com/office/drawing/2014/main" id="{71E524D2-F25B-D549-B267-A83E93EE78ED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4" name="円/楕円 1143">
              <a:extLst>
                <a:ext uri="{FF2B5EF4-FFF2-40B4-BE49-F238E27FC236}">
                  <a16:creationId xmlns:a16="http://schemas.microsoft.com/office/drawing/2014/main" id="{97519C56-2738-3348-A611-B57A61E2CE11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5" name="円/楕円 1144">
              <a:extLst>
                <a:ext uri="{FF2B5EF4-FFF2-40B4-BE49-F238E27FC236}">
                  <a16:creationId xmlns:a16="http://schemas.microsoft.com/office/drawing/2014/main" id="{A1D406D8-3689-984C-8AF1-C5957DE15C0C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6" name="円/楕円 1145">
              <a:extLst>
                <a:ext uri="{FF2B5EF4-FFF2-40B4-BE49-F238E27FC236}">
                  <a16:creationId xmlns:a16="http://schemas.microsoft.com/office/drawing/2014/main" id="{FF8DFAAB-681F-CB44-AD5F-D9568A51CE3D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7" name="円/楕円 1146">
              <a:extLst>
                <a:ext uri="{FF2B5EF4-FFF2-40B4-BE49-F238E27FC236}">
                  <a16:creationId xmlns:a16="http://schemas.microsoft.com/office/drawing/2014/main" id="{A032498F-8719-B74A-B8F9-37442514BF13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8" name="円/楕円 1147">
              <a:extLst>
                <a:ext uri="{FF2B5EF4-FFF2-40B4-BE49-F238E27FC236}">
                  <a16:creationId xmlns:a16="http://schemas.microsoft.com/office/drawing/2014/main" id="{70498A59-18CB-B845-9056-72A19A5F768C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49" name="円/楕円 1148">
              <a:extLst>
                <a:ext uri="{FF2B5EF4-FFF2-40B4-BE49-F238E27FC236}">
                  <a16:creationId xmlns:a16="http://schemas.microsoft.com/office/drawing/2014/main" id="{2634CB72-07F1-D44A-ADD7-246411DB5A9C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0" name="円/楕円 1149">
              <a:extLst>
                <a:ext uri="{FF2B5EF4-FFF2-40B4-BE49-F238E27FC236}">
                  <a16:creationId xmlns:a16="http://schemas.microsoft.com/office/drawing/2014/main" id="{3F5A77C5-D20A-FD42-A59B-D0737582E7B2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1" name="円/楕円 1150">
              <a:extLst>
                <a:ext uri="{FF2B5EF4-FFF2-40B4-BE49-F238E27FC236}">
                  <a16:creationId xmlns:a16="http://schemas.microsoft.com/office/drawing/2014/main" id="{5EC7E50F-85C1-2D44-A79A-07666523337D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2" name="円/楕円 1151">
              <a:extLst>
                <a:ext uri="{FF2B5EF4-FFF2-40B4-BE49-F238E27FC236}">
                  <a16:creationId xmlns:a16="http://schemas.microsoft.com/office/drawing/2014/main" id="{FBF8C135-4035-5A4D-AC4E-8312ACB1D023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3" name="円/楕円 1152">
              <a:extLst>
                <a:ext uri="{FF2B5EF4-FFF2-40B4-BE49-F238E27FC236}">
                  <a16:creationId xmlns:a16="http://schemas.microsoft.com/office/drawing/2014/main" id="{1A9849A6-DA34-234A-B0AA-EA97F123C5DC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4" name="円/楕円 1153">
              <a:extLst>
                <a:ext uri="{FF2B5EF4-FFF2-40B4-BE49-F238E27FC236}">
                  <a16:creationId xmlns:a16="http://schemas.microsoft.com/office/drawing/2014/main" id="{3AA17F80-A9EB-2242-9F2C-CC0C9DB68136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5" name="円/楕円 1154">
              <a:extLst>
                <a:ext uri="{FF2B5EF4-FFF2-40B4-BE49-F238E27FC236}">
                  <a16:creationId xmlns:a16="http://schemas.microsoft.com/office/drawing/2014/main" id="{D3FCE4DD-A0D5-4840-8F89-492E9A506F0F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6" name="円/楕円 1155">
              <a:extLst>
                <a:ext uri="{FF2B5EF4-FFF2-40B4-BE49-F238E27FC236}">
                  <a16:creationId xmlns:a16="http://schemas.microsoft.com/office/drawing/2014/main" id="{958C452C-680C-1749-B0E9-5068F7728FAE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7" name="円/楕円 1156">
              <a:extLst>
                <a:ext uri="{FF2B5EF4-FFF2-40B4-BE49-F238E27FC236}">
                  <a16:creationId xmlns:a16="http://schemas.microsoft.com/office/drawing/2014/main" id="{111A5002-B4F1-F840-95BA-AFEFB66592F9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8" name="円/楕円 1157">
              <a:extLst>
                <a:ext uri="{FF2B5EF4-FFF2-40B4-BE49-F238E27FC236}">
                  <a16:creationId xmlns:a16="http://schemas.microsoft.com/office/drawing/2014/main" id="{A5E169E5-6115-A742-B8C9-83E9CC3C9B33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59" name="円/楕円 1158">
              <a:extLst>
                <a:ext uri="{FF2B5EF4-FFF2-40B4-BE49-F238E27FC236}">
                  <a16:creationId xmlns:a16="http://schemas.microsoft.com/office/drawing/2014/main" id="{9DDB55AC-5535-E24C-9A2E-697D251AB54E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0" name="円/楕円 1159">
              <a:extLst>
                <a:ext uri="{FF2B5EF4-FFF2-40B4-BE49-F238E27FC236}">
                  <a16:creationId xmlns:a16="http://schemas.microsoft.com/office/drawing/2014/main" id="{AD4DEE99-4E0A-5A4B-879A-F79DD5D1977C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1" name="円/楕円 1160">
              <a:extLst>
                <a:ext uri="{FF2B5EF4-FFF2-40B4-BE49-F238E27FC236}">
                  <a16:creationId xmlns:a16="http://schemas.microsoft.com/office/drawing/2014/main" id="{7C591E40-3C8A-2448-BCB3-6101CFB27A61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2" name="円/楕円 1161">
              <a:extLst>
                <a:ext uri="{FF2B5EF4-FFF2-40B4-BE49-F238E27FC236}">
                  <a16:creationId xmlns:a16="http://schemas.microsoft.com/office/drawing/2014/main" id="{FCEC2114-D6F6-834F-99DF-4B149EFC39B9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3" name="円/楕円 1162">
              <a:extLst>
                <a:ext uri="{FF2B5EF4-FFF2-40B4-BE49-F238E27FC236}">
                  <a16:creationId xmlns:a16="http://schemas.microsoft.com/office/drawing/2014/main" id="{43DDDC73-35DB-B942-9CA0-33EC2FEBA98C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4" name="円/楕円 1163">
              <a:extLst>
                <a:ext uri="{FF2B5EF4-FFF2-40B4-BE49-F238E27FC236}">
                  <a16:creationId xmlns:a16="http://schemas.microsoft.com/office/drawing/2014/main" id="{5C15DA53-2094-614F-9359-04914CF87D66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5" name="円/楕円 1164">
              <a:extLst>
                <a:ext uri="{FF2B5EF4-FFF2-40B4-BE49-F238E27FC236}">
                  <a16:creationId xmlns:a16="http://schemas.microsoft.com/office/drawing/2014/main" id="{C263F4E8-E1C9-5149-9672-1D74009C762E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6" name="円/楕円 1165">
              <a:extLst>
                <a:ext uri="{FF2B5EF4-FFF2-40B4-BE49-F238E27FC236}">
                  <a16:creationId xmlns:a16="http://schemas.microsoft.com/office/drawing/2014/main" id="{5B5B6BF0-1414-1C45-9522-A17F3CE39865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67" name="グループ化 1166">
            <a:extLst>
              <a:ext uri="{FF2B5EF4-FFF2-40B4-BE49-F238E27FC236}">
                <a16:creationId xmlns:a16="http://schemas.microsoft.com/office/drawing/2014/main" id="{0BEE6251-B746-0C49-8991-EA0F603D5D8C}"/>
              </a:ext>
            </a:extLst>
          </p:cNvPr>
          <p:cNvGrpSpPr/>
          <p:nvPr/>
        </p:nvGrpSpPr>
        <p:grpSpPr>
          <a:xfrm>
            <a:off x="3792453" y="5182703"/>
            <a:ext cx="2729398" cy="45719"/>
            <a:chOff x="3792453" y="1615588"/>
            <a:chExt cx="2729398" cy="45719"/>
          </a:xfrm>
        </p:grpSpPr>
        <p:sp>
          <p:nvSpPr>
            <p:cNvPr id="1168" name="円/楕円 1167">
              <a:extLst>
                <a:ext uri="{FF2B5EF4-FFF2-40B4-BE49-F238E27FC236}">
                  <a16:creationId xmlns:a16="http://schemas.microsoft.com/office/drawing/2014/main" id="{9D390D10-F9DC-2F49-BAEF-DB3FD65E37CE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69" name="円/楕円 1168">
              <a:extLst>
                <a:ext uri="{FF2B5EF4-FFF2-40B4-BE49-F238E27FC236}">
                  <a16:creationId xmlns:a16="http://schemas.microsoft.com/office/drawing/2014/main" id="{D91CDD6F-6B27-6A47-9645-E2454DB75D5E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0" name="円/楕円 1169">
              <a:extLst>
                <a:ext uri="{FF2B5EF4-FFF2-40B4-BE49-F238E27FC236}">
                  <a16:creationId xmlns:a16="http://schemas.microsoft.com/office/drawing/2014/main" id="{164FC1C2-C03C-F943-9088-D63B8388A178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1" name="円/楕円 1170">
              <a:extLst>
                <a:ext uri="{FF2B5EF4-FFF2-40B4-BE49-F238E27FC236}">
                  <a16:creationId xmlns:a16="http://schemas.microsoft.com/office/drawing/2014/main" id="{39EB01C9-C191-CB45-80C0-5F06C0413F6B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2" name="円/楕円 1171">
              <a:extLst>
                <a:ext uri="{FF2B5EF4-FFF2-40B4-BE49-F238E27FC236}">
                  <a16:creationId xmlns:a16="http://schemas.microsoft.com/office/drawing/2014/main" id="{6038022B-8F3A-D34E-99BF-5467135AF550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3" name="円/楕円 1172">
              <a:extLst>
                <a:ext uri="{FF2B5EF4-FFF2-40B4-BE49-F238E27FC236}">
                  <a16:creationId xmlns:a16="http://schemas.microsoft.com/office/drawing/2014/main" id="{1361150B-83CB-C648-9940-CEB0AE8F2A8F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4" name="円/楕円 1173">
              <a:extLst>
                <a:ext uri="{FF2B5EF4-FFF2-40B4-BE49-F238E27FC236}">
                  <a16:creationId xmlns:a16="http://schemas.microsoft.com/office/drawing/2014/main" id="{4672CF05-CA23-A448-A00A-46FAC27D85A8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5" name="円/楕円 1174">
              <a:extLst>
                <a:ext uri="{FF2B5EF4-FFF2-40B4-BE49-F238E27FC236}">
                  <a16:creationId xmlns:a16="http://schemas.microsoft.com/office/drawing/2014/main" id="{2DA487B2-1C86-1344-A159-AD65CFBCFE1C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6" name="円/楕円 1175">
              <a:extLst>
                <a:ext uri="{FF2B5EF4-FFF2-40B4-BE49-F238E27FC236}">
                  <a16:creationId xmlns:a16="http://schemas.microsoft.com/office/drawing/2014/main" id="{11CEC5B0-7026-3043-86E7-196237208218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7" name="円/楕円 1176">
              <a:extLst>
                <a:ext uri="{FF2B5EF4-FFF2-40B4-BE49-F238E27FC236}">
                  <a16:creationId xmlns:a16="http://schemas.microsoft.com/office/drawing/2014/main" id="{C9AD2AD9-EF33-1B46-834D-B9BCE864B3D9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8" name="円/楕円 1177">
              <a:extLst>
                <a:ext uri="{FF2B5EF4-FFF2-40B4-BE49-F238E27FC236}">
                  <a16:creationId xmlns:a16="http://schemas.microsoft.com/office/drawing/2014/main" id="{41B54415-A671-5948-9C40-5234A306E2B3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79" name="円/楕円 1178">
              <a:extLst>
                <a:ext uri="{FF2B5EF4-FFF2-40B4-BE49-F238E27FC236}">
                  <a16:creationId xmlns:a16="http://schemas.microsoft.com/office/drawing/2014/main" id="{66052E23-C859-C04C-BF51-009082D28210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0" name="円/楕円 1179">
              <a:extLst>
                <a:ext uri="{FF2B5EF4-FFF2-40B4-BE49-F238E27FC236}">
                  <a16:creationId xmlns:a16="http://schemas.microsoft.com/office/drawing/2014/main" id="{96403E1A-F3FC-EE42-85A6-3A4B0BF1265F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1" name="円/楕円 1180">
              <a:extLst>
                <a:ext uri="{FF2B5EF4-FFF2-40B4-BE49-F238E27FC236}">
                  <a16:creationId xmlns:a16="http://schemas.microsoft.com/office/drawing/2014/main" id="{B4166FB2-20C2-0A49-9FE6-465E9BDF45A6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2" name="円/楕円 1181">
              <a:extLst>
                <a:ext uri="{FF2B5EF4-FFF2-40B4-BE49-F238E27FC236}">
                  <a16:creationId xmlns:a16="http://schemas.microsoft.com/office/drawing/2014/main" id="{53D7E81A-AC20-0E4D-B939-1804A5445471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3" name="円/楕円 1182">
              <a:extLst>
                <a:ext uri="{FF2B5EF4-FFF2-40B4-BE49-F238E27FC236}">
                  <a16:creationId xmlns:a16="http://schemas.microsoft.com/office/drawing/2014/main" id="{D578D2AA-0D96-6F4A-916E-B5D609557251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4" name="円/楕円 1183">
              <a:extLst>
                <a:ext uri="{FF2B5EF4-FFF2-40B4-BE49-F238E27FC236}">
                  <a16:creationId xmlns:a16="http://schemas.microsoft.com/office/drawing/2014/main" id="{83F421E9-9495-5B46-886A-D1AA98D8C16C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5" name="円/楕円 1184">
              <a:extLst>
                <a:ext uri="{FF2B5EF4-FFF2-40B4-BE49-F238E27FC236}">
                  <a16:creationId xmlns:a16="http://schemas.microsoft.com/office/drawing/2014/main" id="{03504D57-C0C6-B446-B298-C0A7827BD381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6" name="円/楕円 1185">
              <a:extLst>
                <a:ext uri="{FF2B5EF4-FFF2-40B4-BE49-F238E27FC236}">
                  <a16:creationId xmlns:a16="http://schemas.microsoft.com/office/drawing/2014/main" id="{E14DCB26-532A-ED4A-AB6C-99671857268E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7" name="円/楕円 1186">
              <a:extLst>
                <a:ext uri="{FF2B5EF4-FFF2-40B4-BE49-F238E27FC236}">
                  <a16:creationId xmlns:a16="http://schemas.microsoft.com/office/drawing/2014/main" id="{021A91A0-95FC-634E-8C01-096BD8521B0F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8" name="円/楕円 1187">
              <a:extLst>
                <a:ext uri="{FF2B5EF4-FFF2-40B4-BE49-F238E27FC236}">
                  <a16:creationId xmlns:a16="http://schemas.microsoft.com/office/drawing/2014/main" id="{81925B8B-2C58-0E4B-9789-0DF1A36C816E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89" name="円/楕円 1188">
              <a:extLst>
                <a:ext uri="{FF2B5EF4-FFF2-40B4-BE49-F238E27FC236}">
                  <a16:creationId xmlns:a16="http://schemas.microsoft.com/office/drawing/2014/main" id="{10E0D5CB-4E4A-1E45-93C4-A00B4530C2FF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0" name="円/楕円 1189">
              <a:extLst>
                <a:ext uri="{FF2B5EF4-FFF2-40B4-BE49-F238E27FC236}">
                  <a16:creationId xmlns:a16="http://schemas.microsoft.com/office/drawing/2014/main" id="{62002A50-5002-8C4D-8F41-EFB342653093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1" name="円/楕円 1190">
              <a:extLst>
                <a:ext uri="{FF2B5EF4-FFF2-40B4-BE49-F238E27FC236}">
                  <a16:creationId xmlns:a16="http://schemas.microsoft.com/office/drawing/2014/main" id="{F17999ED-7562-B649-9FC4-6F4B4D2A1651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2" name="円/楕円 1191">
              <a:extLst>
                <a:ext uri="{FF2B5EF4-FFF2-40B4-BE49-F238E27FC236}">
                  <a16:creationId xmlns:a16="http://schemas.microsoft.com/office/drawing/2014/main" id="{254CB6C0-6B29-F745-BCCA-5610F29E265A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3" name="円/楕円 1192">
              <a:extLst>
                <a:ext uri="{FF2B5EF4-FFF2-40B4-BE49-F238E27FC236}">
                  <a16:creationId xmlns:a16="http://schemas.microsoft.com/office/drawing/2014/main" id="{30389DB4-8251-6F43-93BD-653C9042A123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4" name="円/楕円 1193">
              <a:extLst>
                <a:ext uri="{FF2B5EF4-FFF2-40B4-BE49-F238E27FC236}">
                  <a16:creationId xmlns:a16="http://schemas.microsoft.com/office/drawing/2014/main" id="{9CE5ECFC-33DA-F146-AD90-E3792C33F3CB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5" name="円/楕円 1194">
              <a:extLst>
                <a:ext uri="{FF2B5EF4-FFF2-40B4-BE49-F238E27FC236}">
                  <a16:creationId xmlns:a16="http://schemas.microsoft.com/office/drawing/2014/main" id="{6FF8DF59-4567-9147-A8DC-90E7D8E95E7C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6" name="円/楕円 1195">
              <a:extLst>
                <a:ext uri="{FF2B5EF4-FFF2-40B4-BE49-F238E27FC236}">
                  <a16:creationId xmlns:a16="http://schemas.microsoft.com/office/drawing/2014/main" id="{E2AB19A9-57E5-E345-B775-12A0D7A8BDED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97" name="円/楕円 1196">
              <a:extLst>
                <a:ext uri="{FF2B5EF4-FFF2-40B4-BE49-F238E27FC236}">
                  <a16:creationId xmlns:a16="http://schemas.microsoft.com/office/drawing/2014/main" id="{E55B397C-F00E-2E44-A11E-27ABE40CE9E3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198" name="グループ化 1197">
            <a:extLst>
              <a:ext uri="{FF2B5EF4-FFF2-40B4-BE49-F238E27FC236}">
                <a16:creationId xmlns:a16="http://schemas.microsoft.com/office/drawing/2014/main" id="{A41D0E1A-33F0-B548-A285-832525CEA5A4}"/>
              </a:ext>
            </a:extLst>
          </p:cNvPr>
          <p:cNvGrpSpPr/>
          <p:nvPr/>
        </p:nvGrpSpPr>
        <p:grpSpPr>
          <a:xfrm>
            <a:off x="3792453" y="5275247"/>
            <a:ext cx="2729398" cy="45719"/>
            <a:chOff x="3792453" y="1615588"/>
            <a:chExt cx="2729398" cy="45719"/>
          </a:xfrm>
        </p:grpSpPr>
        <p:sp>
          <p:nvSpPr>
            <p:cNvPr id="1199" name="円/楕円 1198">
              <a:extLst>
                <a:ext uri="{FF2B5EF4-FFF2-40B4-BE49-F238E27FC236}">
                  <a16:creationId xmlns:a16="http://schemas.microsoft.com/office/drawing/2014/main" id="{DAA6B630-FC69-694D-BDEE-631540768DF1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0" name="円/楕円 1199">
              <a:extLst>
                <a:ext uri="{FF2B5EF4-FFF2-40B4-BE49-F238E27FC236}">
                  <a16:creationId xmlns:a16="http://schemas.microsoft.com/office/drawing/2014/main" id="{539D48E4-FB3A-DD41-97A4-AE0A2DCA16B6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1" name="円/楕円 1200">
              <a:extLst>
                <a:ext uri="{FF2B5EF4-FFF2-40B4-BE49-F238E27FC236}">
                  <a16:creationId xmlns:a16="http://schemas.microsoft.com/office/drawing/2014/main" id="{234AB252-96AC-1549-A9E4-50294D9F6668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2" name="円/楕円 1201">
              <a:extLst>
                <a:ext uri="{FF2B5EF4-FFF2-40B4-BE49-F238E27FC236}">
                  <a16:creationId xmlns:a16="http://schemas.microsoft.com/office/drawing/2014/main" id="{9D93B5DE-4BCA-8D43-8037-48D7F5A42DBA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3" name="円/楕円 1202">
              <a:extLst>
                <a:ext uri="{FF2B5EF4-FFF2-40B4-BE49-F238E27FC236}">
                  <a16:creationId xmlns:a16="http://schemas.microsoft.com/office/drawing/2014/main" id="{D1EF33AF-18D4-9D47-8606-A3D1866CC6A7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4" name="円/楕円 1203">
              <a:extLst>
                <a:ext uri="{FF2B5EF4-FFF2-40B4-BE49-F238E27FC236}">
                  <a16:creationId xmlns:a16="http://schemas.microsoft.com/office/drawing/2014/main" id="{1B9F3080-A445-5D4B-8FE0-7A0A3C36A309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5" name="円/楕円 1204">
              <a:extLst>
                <a:ext uri="{FF2B5EF4-FFF2-40B4-BE49-F238E27FC236}">
                  <a16:creationId xmlns:a16="http://schemas.microsoft.com/office/drawing/2014/main" id="{608097D5-E43D-8146-B4F3-90945A47FB1A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6" name="円/楕円 1205">
              <a:extLst>
                <a:ext uri="{FF2B5EF4-FFF2-40B4-BE49-F238E27FC236}">
                  <a16:creationId xmlns:a16="http://schemas.microsoft.com/office/drawing/2014/main" id="{4E147AAC-A6A5-9248-A381-3F5AEA481786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7" name="円/楕円 1206">
              <a:extLst>
                <a:ext uri="{FF2B5EF4-FFF2-40B4-BE49-F238E27FC236}">
                  <a16:creationId xmlns:a16="http://schemas.microsoft.com/office/drawing/2014/main" id="{D1427A35-9618-A944-B6D7-22CC9FD68FDE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8" name="円/楕円 1207">
              <a:extLst>
                <a:ext uri="{FF2B5EF4-FFF2-40B4-BE49-F238E27FC236}">
                  <a16:creationId xmlns:a16="http://schemas.microsoft.com/office/drawing/2014/main" id="{B517B1AF-AEC4-2443-8A46-B774F4F07CE3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09" name="円/楕円 1208">
              <a:extLst>
                <a:ext uri="{FF2B5EF4-FFF2-40B4-BE49-F238E27FC236}">
                  <a16:creationId xmlns:a16="http://schemas.microsoft.com/office/drawing/2014/main" id="{1C4706AC-46C3-8648-AE2E-716DB35862D5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0" name="円/楕円 1209">
              <a:extLst>
                <a:ext uri="{FF2B5EF4-FFF2-40B4-BE49-F238E27FC236}">
                  <a16:creationId xmlns:a16="http://schemas.microsoft.com/office/drawing/2014/main" id="{509A9EEB-46D7-7E40-AD37-0573BD51AF11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1" name="円/楕円 1210">
              <a:extLst>
                <a:ext uri="{FF2B5EF4-FFF2-40B4-BE49-F238E27FC236}">
                  <a16:creationId xmlns:a16="http://schemas.microsoft.com/office/drawing/2014/main" id="{A4C3585A-56C9-1647-8F4D-B8B71993B0B0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2" name="円/楕円 1211">
              <a:extLst>
                <a:ext uri="{FF2B5EF4-FFF2-40B4-BE49-F238E27FC236}">
                  <a16:creationId xmlns:a16="http://schemas.microsoft.com/office/drawing/2014/main" id="{7A0217B2-DA76-1048-B13A-DC57329F4221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3" name="円/楕円 1212">
              <a:extLst>
                <a:ext uri="{FF2B5EF4-FFF2-40B4-BE49-F238E27FC236}">
                  <a16:creationId xmlns:a16="http://schemas.microsoft.com/office/drawing/2014/main" id="{494A0A6D-8751-2F45-872D-82F24336D90B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4" name="円/楕円 1213">
              <a:extLst>
                <a:ext uri="{FF2B5EF4-FFF2-40B4-BE49-F238E27FC236}">
                  <a16:creationId xmlns:a16="http://schemas.microsoft.com/office/drawing/2014/main" id="{EE770CEE-1569-6D4F-A3D9-13352709A131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5" name="円/楕円 1214">
              <a:extLst>
                <a:ext uri="{FF2B5EF4-FFF2-40B4-BE49-F238E27FC236}">
                  <a16:creationId xmlns:a16="http://schemas.microsoft.com/office/drawing/2014/main" id="{C3AF9EB7-FFD6-9F4C-A98A-3639625C534D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6" name="円/楕円 1215">
              <a:extLst>
                <a:ext uri="{FF2B5EF4-FFF2-40B4-BE49-F238E27FC236}">
                  <a16:creationId xmlns:a16="http://schemas.microsoft.com/office/drawing/2014/main" id="{591A49AA-34D7-AB4F-8525-90D761291F95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7" name="円/楕円 1216">
              <a:extLst>
                <a:ext uri="{FF2B5EF4-FFF2-40B4-BE49-F238E27FC236}">
                  <a16:creationId xmlns:a16="http://schemas.microsoft.com/office/drawing/2014/main" id="{8C47D401-934C-B946-B100-EE6C1DCD8CFA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8" name="円/楕円 1217">
              <a:extLst>
                <a:ext uri="{FF2B5EF4-FFF2-40B4-BE49-F238E27FC236}">
                  <a16:creationId xmlns:a16="http://schemas.microsoft.com/office/drawing/2014/main" id="{CC23EC4A-3F99-A045-BDC2-77B9F622CC8C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19" name="円/楕円 1218">
              <a:extLst>
                <a:ext uri="{FF2B5EF4-FFF2-40B4-BE49-F238E27FC236}">
                  <a16:creationId xmlns:a16="http://schemas.microsoft.com/office/drawing/2014/main" id="{4B0028A3-4793-EF4F-A953-73B8FDDE352A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0" name="円/楕円 1219">
              <a:extLst>
                <a:ext uri="{FF2B5EF4-FFF2-40B4-BE49-F238E27FC236}">
                  <a16:creationId xmlns:a16="http://schemas.microsoft.com/office/drawing/2014/main" id="{55F220BB-10FF-624C-B9AE-5CE8CF339A0C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1" name="円/楕円 1220">
              <a:extLst>
                <a:ext uri="{FF2B5EF4-FFF2-40B4-BE49-F238E27FC236}">
                  <a16:creationId xmlns:a16="http://schemas.microsoft.com/office/drawing/2014/main" id="{B838E673-C538-0D48-8CF6-9DD0823CBD92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2" name="円/楕円 1221">
              <a:extLst>
                <a:ext uri="{FF2B5EF4-FFF2-40B4-BE49-F238E27FC236}">
                  <a16:creationId xmlns:a16="http://schemas.microsoft.com/office/drawing/2014/main" id="{2E7C7761-2BD0-A64D-9BD5-F463E8844AB2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3" name="円/楕円 1222">
              <a:extLst>
                <a:ext uri="{FF2B5EF4-FFF2-40B4-BE49-F238E27FC236}">
                  <a16:creationId xmlns:a16="http://schemas.microsoft.com/office/drawing/2014/main" id="{260CF7CE-85C0-F144-B181-EA0C670E3AAB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4" name="円/楕円 1223">
              <a:extLst>
                <a:ext uri="{FF2B5EF4-FFF2-40B4-BE49-F238E27FC236}">
                  <a16:creationId xmlns:a16="http://schemas.microsoft.com/office/drawing/2014/main" id="{D96853D5-E1C6-7947-AFBB-CD6BEE7D9ED7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5" name="円/楕円 1224">
              <a:extLst>
                <a:ext uri="{FF2B5EF4-FFF2-40B4-BE49-F238E27FC236}">
                  <a16:creationId xmlns:a16="http://schemas.microsoft.com/office/drawing/2014/main" id="{BEA73077-255E-A34D-9646-7096C8C5FD30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6" name="円/楕円 1225">
              <a:extLst>
                <a:ext uri="{FF2B5EF4-FFF2-40B4-BE49-F238E27FC236}">
                  <a16:creationId xmlns:a16="http://schemas.microsoft.com/office/drawing/2014/main" id="{FAD9FFF5-66DF-634D-B987-4D9FFBCA1FD3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7" name="円/楕円 1226">
              <a:extLst>
                <a:ext uri="{FF2B5EF4-FFF2-40B4-BE49-F238E27FC236}">
                  <a16:creationId xmlns:a16="http://schemas.microsoft.com/office/drawing/2014/main" id="{414BF133-F91E-4F42-8BCF-D47E9881B2D4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28" name="円/楕円 1227">
              <a:extLst>
                <a:ext uri="{FF2B5EF4-FFF2-40B4-BE49-F238E27FC236}">
                  <a16:creationId xmlns:a16="http://schemas.microsoft.com/office/drawing/2014/main" id="{905AB359-4BC5-6948-844E-1CC652EC04C0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229" name="グループ化 1228">
            <a:extLst>
              <a:ext uri="{FF2B5EF4-FFF2-40B4-BE49-F238E27FC236}">
                <a16:creationId xmlns:a16="http://schemas.microsoft.com/office/drawing/2014/main" id="{BC27F521-97E0-AD4B-B4EE-9B2C575CE287}"/>
              </a:ext>
            </a:extLst>
          </p:cNvPr>
          <p:cNvGrpSpPr/>
          <p:nvPr/>
        </p:nvGrpSpPr>
        <p:grpSpPr>
          <a:xfrm>
            <a:off x="3792453" y="5367807"/>
            <a:ext cx="2729398" cy="45719"/>
            <a:chOff x="3792453" y="1615588"/>
            <a:chExt cx="2729398" cy="45719"/>
          </a:xfrm>
        </p:grpSpPr>
        <p:sp>
          <p:nvSpPr>
            <p:cNvPr id="1230" name="円/楕円 1229">
              <a:extLst>
                <a:ext uri="{FF2B5EF4-FFF2-40B4-BE49-F238E27FC236}">
                  <a16:creationId xmlns:a16="http://schemas.microsoft.com/office/drawing/2014/main" id="{CAC6CD1F-7E37-B248-9A3C-5DD4B6ACAC62}"/>
                </a:ext>
              </a:extLst>
            </p:cNvPr>
            <p:cNvSpPr/>
            <p:nvPr/>
          </p:nvSpPr>
          <p:spPr>
            <a:xfrm>
              <a:off x="379245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1" name="円/楕円 1230">
              <a:extLst>
                <a:ext uri="{FF2B5EF4-FFF2-40B4-BE49-F238E27FC236}">
                  <a16:creationId xmlns:a16="http://schemas.microsoft.com/office/drawing/2014/main" id="{67E85072-953B-2B4E-995D-BE98DECA2284}"/>
                </a:ext>
              </a:extLst>
            </p:cNvPr>
            <p:cNvSpPr/>
            <p:nvPr/>
          </p:nvSpPr>
          <p:spPr>
            <a:xfrm>
              <a:off x="388499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2" name="円/楕円 1231">
              <a:extLst>
                <a:ext uri="{FF2B5EF4-FFF2-40B4-BE49-F238E27FC236}">
                  <a16:creationId xmlns:a16="http://schemas.microsoft.com/office/drawing/2014/main" id="{3656ACB9-4571-014E-9BE9-FA7683C25661}"/>
                </a:ext>
              </a:extLst>
            </p:cNvPr>
            <p:cNvSpPr/>
            <p:nvPr/>
          </p:nvSpPr>
          <p:spPr>
            <a:xfrm>
              <a:off x="397753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3" name="円/楕円 1232">
              <a:extLst>
                <a:ext uri="{FF2B5EF4-FFF2-40B4-BE49-F238E27FC236}">
                  <a16:creationId xmlns:a16="http://schemas.microsoft.com/office/drawing/2014/main" id="{CC41C698-0CB4-DF48-A168-AA3461FDA0B0}"/>
                </a:ext>
              </a:extLst>
            </p:cNvPr>
            <p:cNvSpPr/>
            <p:nvPr/>
          </p:nvSpPr>
          <p:spPr>
            <a:xfrm>
              <a:off x="407007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4" name="円/楕円 1233">
              <a:extLst>
                <a:ext uri="{FF2B5EF4-FFF2-40B4-BE49-F238E27FC236}">
                  <a16:creationId xmlns:a16="http://schemas.microsoft.com/office/drawing/2014/main" id="{9E212025-FDE2-1A4C-9747-023B6DD8964C}"/>
                </a:ext>
              </a:extLst>
            </p:cNvPr>
            <p:cNvSpPr/>
            <p:nvPr/>
          </p:nvSpPr>
          <p:spPr>
            <a:xfrm>
              <a:off x="416261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5" name="円/楕円 1234">
              <a:extLst>
                <a:ext uri="{FF2B5EF4-FFF2-40B4-BE49-F238E27FC236}">
                  <a16:creationId xmlns:a16="http://schemas.microsoft.com/office/drawing/2014/main" id="{D652AD9E-2869-774C-8B60-44146AC0765F}"/>
                </a:ext>
              </a:extLst>
            </p:cNvPr>
            <p:cNvSpPr/>
            <p:nvPr/>
          </p:nvSpPr>
          <p:spPr>
            <a:xfrm>
              <a:off x="425515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6" name="円/楕円 1235">
              <a:extLst>
                <a:ext uri="{FF2B5EF4-FFF2-40B4-BE49-F238E27FC236}">
                  <a16:creationId xmlns:a16="http://schemas.microsoft.com/office/drawing/2014/main" id="{0D8B961F-2C4E-EA4C-B380-AD8F5DE38BCC}"/>
                </a:ext>
              </a:extLst>
            </p:cNvPr>
            <p:cNvSpPr/>
            <p:nvPr/>
          </p:nvSpPr>
          <p:spPr>
            <a:xfrm>
              <a:off x="434769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7" name="円/楕円 1236">
              <a:extLst>
                <a:ext uri="{FF2B5EF4-FFF2-40B4-BE49-F238E27FC236}">
                  <a16:creationId xmlns:a16="http://schemas.microsoft.com/office/drawing/2014/main" id="{746D0C6F-8CE4-FD45-9542-CD00DB193E61}"/>
                </a:ext>
              </a:extLst>
            </p:cNvPr>
            <p:cNvSpPr/>
            <p:nvPr/>
          </p:nvSpPr>
          <p:spPr>
            <a:xfrm>
              <a:off x="444024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8" name="円/楕円 1237">
              <a:extLst>
                <a:ext uri="{FF2B5EF4-FFF2-40B4-BE49-F238E27FC236}">
                  <a16:creationId xmlns:a16="http://schemas.microsoft.com/office/drawing/2014/main" id="{68209CA8-219B-5D45-B73D-E91CF808EDCC}"/>
                </a:ext>
              </a:extLst>
            </p:cNvPr>
            <p:cNvSpPr/>
            <p:nvPr/>
          </p:nvSpPr>
          <p:spPr>
            <a:xfrm>
              <a:off x="453278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39" name="円/楕円 1238">
              <a:extLst>
                <a:ext uri="{FF2B5EF4-FFF2-40B4-BE49-F238E27FC236}">
                  <a16:creationId xmlns:a16="http://schemas.microsoft.com/office/drawing/2014/main" id="{FE58ACB2-0146-EC49-913B-50A0C1C92938}"/>
                </a:ext>
              </a:extLst>
            </p:cNvPr>
            <p:cNvSpPr/>
            <p:nvPr/>
          </p:nvSpPr>
          <p:spPr>
            <a:xfrm>
              <a:off x="462532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0" name="円/楕円 1239">
              <a:extLst>
                <a:ext uri="{FF2B5EF4-FFF2-40B4-BE49-F238E27FC236}">
                  <a16:creationId xmlns:a16="http://schemas.microsoft.com/office/drawing/2014/main" id="{BFD5762C-B0B3-5249-BDDD-A765651B02D3}"/>
                </a:ext>
              </a:extLst>
            </p:cNvPr>
            <p:cNvSpPr/>
            <p:nvPr/>
          </p:nvSpPr>
          <p:spPr>
            <a:xfrm>
              <a:off x="471786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1" name="円/楕円 1240">
              <a:extLst>
                <a:ext uri="{FF2B5EF4-FFF2-40B4-BE49-F238E27FC236}">
                  <a16:creationId xmlns:a16="http://schemas.microsoft.com/office/drawing/2014/main" id="{5FE91A12-5C9A-B04C-9D34-DE003A44CA2A}"/>
                </a:ext>
              </a:extLst>
            </p:cNvPr>
            <p:cNvSpPr/>
            <p:nvPr/>
          </p:nvSpPr>
          <p:spPr>
            <a:xfrm>
              <a:off x="481040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2" name="円/楕円 1241">
              <a:extLst>
                <a:ext uri="{FF2B5EF4-FFF2-40B4-BE49-F238E27FC236}">
                  <a16:creationId xmlns:a16="http://schemas.microsoft.com/office/drawing/2014/main" id="{6DA91C5C-2FB1-D649-8F19-5B23AD645FBA}"/>
                </a:ext>
              </a:extLst>
            </p:cNvPr>
            <p:cNvSpPr/>
            <p:nvPr/>
          </p:nvSpPr>
          <p:spPr>
            <a:xfrm>
              <a:off x="490294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3" name="円/楕円 1242">
              <a:extLst>
                <a:ext uri="{FF2B5EF4-FFF2-40B4-BE49-F238E27FC236}">
                  <a16:creationId xmlns:a16="http://schemas.microsoft.com/office/drawing/2014/main" id="{71606965-F415-FB49-95DF-D5B80F4E20F0}"/>
                </a:ext>
              </a:extLst>
            </p:cNvPr>
            <p:cNvSpPr/>
            <p:nvPr/>
          </p:nvSpPr>
          <p:spPr>
            <a:xfrm>
              <a:off x="499548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4" name="円/楕円 1243">
              <a:extLst>
                <a:ext uri="{FF2B5EF4-FFF2-40B4-BE49-F238E27FC236}">
                  <a16:creationId xmlns:a16="http://schemas.microsoft.com/office/drawing/2014/main" id="{0BF6B756-6165-8048-AF47-DC8D4A1A18CA}"/>
                </a:ext>
              </a:extLst>
            </p:cNvPr>
            <p:cNvSpPr/>
            <p:nvPr/>
          </p:nvSpPr>
          <p:spPr>
            <a:xfrm>
              <a:off x="508802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5" name="円/楕円 1244">
              <a:extLst>
                <a:ext uri="{FF2B5EF4-FFF2-40B4-BE49-F238E27FC236}">
                  <a16:creationId xmlns:a16="http://schemas.microsoft.com/office/drawing/2014/main" id="{494B68CC-9B6F-2240-B64A-5BEE0B8C40CB}"/>
                </a:ext>
              </a:extLst>
            </p:cNvPr>
            <p:cNvSpPr/>
            <p:nvPr/>
          </p:nvSpPr>
          <p:spPr>
            <a:xfrm>
              <a:off x="518056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6" name="円/楕円 1245">
              <a:extLst>
                <a:ext uri="{FF2B5EF4-FFF2-40B4-BE49-F238E27FC236}">
                  <a16:creationId xmlns:a16="http://schemas.microsoft.com/office/drawing/2014/main" id="{8B835541-5E2D-6341-BCCB-5E5077AFA671}"/>
                </a:ext>
              </a:extLst>
            </p:cNvPr>
            <p:cNvSpPr/>
            <p:nvPr/>
          </p:nvSpPr>
          <p:spPr>
            <a:xfrm>
              <a:off x="527310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7" name="円/楕円 1246">
              <a:extLst>
                <a:ext uri="{FF2B5EF4-FFF2-40B4-BE49-F238E27FC236}">
                  <a16:creationId xmlns:a16="http://schemas.microsoft.com/office/drawing/2014/main" id="{840D2EE1-3437-4248-9221-7314C8085DE1}"/>
                </a:ext>
              </a:extLst>
            </p:cNvPr>
            <p:cNvSpPr/>
            <p:nvPr/>
          </p:nvSpPr>
          <p:spPr>
            <a:xfrm>
              <a:off x="536565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8" name="円/楕円 1247">
              <a:extLst>
                <a:ext uri="{FF2B5EF4-FFF2-40B4-BE49-F238E27FC236}">
                  <a16:creationId xmlns:a16="http://schemas.microsoft.com/office/drawing/2014/main" id="{F0A4242F-45CA-2044-BB50-DB95EF51735A}"/>
                </a:ext>
              </a:extLst>
            </p:cNvPr>
            <p:cNvSpPr/>
            <p:nvPr/>
          </p:nvSpPr>
          <p:spPr>
            <a:xfrm>
              <a:off x="545819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49" name="円/楕円 1248">
              <a:extLst>
                <a:ext uri="{FF2B5EF4-FFF2-40B4-BE49-F238E27FC236}">
                  <a16:creationId xmlns:a16="http://schemas.microsoft.com/office/drawing/2014/main" id="{2D821955-695D-794C-886D-5DEEA3305B78}"/>
                </a:ext>
              </a:extLst>
            </p:cNvPr>
            <p:cNvSpPr/>
            <p:nvPr/>
          </p:nvSpPr>
          <p:spPr>
            <a:xfrm>
              <a:off x="55507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0" name="円/楕円 1249">
              <a:extLst>
                <a:ext uri="{FF2B5EF4-FFF2-40B4-BE49-F238E27FC236}">
                  <a16:creationId xmlns:a16="http://schemas.microsoft.com/office/drawing/2014/main" id="{427B63C2-504A-1343-9229-D881F42EC088}"/>
                </a:ext>
              </a:extLst>
            </p:cNvPr>
            <p:cNvSpPr/>
            <p:nvPr/>
          </p:nvSpPr>
          <p:spPr>
            <a:xfrm>
              <a:off x="5643273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1" name="円/楕円 1250">
              <a:extLst>
                <a:ext uri="{FF2B5EF4-FFF2-40B4-BE49-F238E27FC236}">
                  <a16:creationId xmlns:a16="http://schemas.microsoft.com/office/drawing/2014/main" id="{CE62A286-682C-B146-9230-AA790E502514}"/>
                </a:ext>
              </a:extLst>
            </p:cNvPr>
            <p:cNvSpPr/>
            <p:nvPr/>
          </p:nvSpPr>
          <p:spPr>
            <a:xfrm>
              <a:off x="5735814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2" name="円/楕円 1251">
              <a:extLst>
                <a:ext uri="{FF2B5EF4-FFF2-40B4-BE49-F238E27FC236}">
                  <a16:creationId xmlns:a16="http://schemas.microsoft.com/office/drawing/2014/main" id="{238F7787-6DD3-AD44-81B0-FF7C260AB186}"/>
                </a:ext>
              </a:extLst>
            </p:cNvPr>
            <p:cNvSpPr/>
            <p:nvPr/>
          </p:nvSpPr>
          <p:spPr>
            <a:xfrm>
              <a:off x="5828355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3" name="円/楕円 1252">
              <a:extLst>
                <a:ext uri="{FF2B5EF4-FFF2-40B4-BE49-F238E27FC236}">
                  <a16:creationId xmlns:a16="http://schemas.microsoft.com/office/drawing/2014/main" id="{2D303C8B-E237-EA4F-9181-EDE38127B253}"/>
                </a:ext>
              </a:extLst>
            </p:cNvPr>
            <p:cNvSpPr/>
            <p:nvPr/>
          </p:nvSpPr>
          <p:spPr>
            <a:xfrm>
              <a:off x="5920896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4" name="円/楕円 1253">
              <a:extLst>
                <a:ext uri="{FF2B5EF4-FFF2-40B4-BE49-F238E27FC236}">
                  <a16:creationId xmlns:a16="http://schemas.microsoft.com/office/drawing/2014/main" id="{B2B5AADC-A0DE-984A-A35F-9CC3081EF11D}"/>
                </a:ext>
              </a:extLst>
            </p:cNvPr>
            <p:cNvSpPr/>
            <p:nvPr/>
          </p:nvSpPr>
          <p:spPr>
            <a:xfrm>
              <a:off x="6013437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5" name="円/楕円 1254">
              <a:extLst>
                <a:ext uri="{FF2B5EF4-FFF2-40B4-BE49-F238E27FC236}">
                  <a16:creationId xmlns:a16="http://schemas.microsoft.com/office/drawing/2014/main" id="{2733ECE4-A082-3747-970A-47D61D4E77F8}"/>
                </a:ext>
              </a:extLst>
            </p:cNvPr>
            <p:cNvSpPr/>
            <p:nvPr/>
          </p:nvSpPr>
          <p:spPr>
            <a:xfrm>
              <a:off x="6105978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6" name="円/楕円 1255">
              <a:extLst>
                <a:ext uri="{FF2B5EF4-FFF2-40B4-BE49-F238E27FC236}">
                  <a16:creationId xmlns:a16="http://schemas.microsoft.com/office/drawing/2014/main" id="{BD922EA1-1AA6-714F-AA0D-6F8F56FACFAC}"/>
                </a:ext>
              </a:extLst>
            </p:cNvPr>
            <p:cNvSpPr/>
            <p:nvPr/>
          </p:nvSpPr>
          <p:spPr>
            <a:xfrm>
              <a:off x="6198519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7" name="円/楕円 1256">
              <a:extLst>
                <a:ext uri="{FF2B5EF4-FFF2-40B4-BE49-F238E27FC236}">
                  <a16:creationId xmlns:a16="http://schemas.microsoft.com/office/drawing/2014/main" id="{34D12825-037B-9045-BEB6-496B0F0EF5C9}"/>
                </a:ext>
              </a:extLst>
            </p:cNvPr>
            <p:cNvSpPr/>
            <p:nvPr/>
          </p:nvSpPr>
          <p:spPr>
            <a:xfrm>
              <a:off x="6291060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8" name="円/楕円 1257">
              <a:extLst>
                <a:ext uri="{FF2B5EF4-FFF2-40B4-BE49-F238E27FC236}">
                  <a16:creationId xmlns:a16="http://schemas.microsoft.com/office/drawing/2014/main" id="{30B484F3-7832-254E-B8EB-D69E253A7E63}"/>
                </a:ext>
              </a:extLst>
            </p:cNvPr>
            <p:cNvSpPr/>
            <p:nvPr/>
          </p:nvSpPr>
          <p:spPr>
            <a:xfrm>
              <a:off x="6383601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59" name="円/楕円 1258">
              <a:extLst>
                <a:ext uri="{FF2B5EF4-FFF2-40B4-BE49-F238E27FC236}">
                  <a16:creationId xmlns:a16="http://schemas.microsoft.com/office/drawing/2014/main" id="{84A45A3F-E7CE-1B4D-90A1-98C758A02A5E}"/>
                </a:ext>
              </a:extLst>
            </p:cNvPr>
            <p:cNvSpPr/>
            <p:nvPr/>
          </p:nvSpPr>
          <p:spPr>
            <a:xfrm>
              <a:off x="6476132" y="1615588"/>
              <a:ext cx="45719" cy="4571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60651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CF2906D4-38FC-1CFD-674B-CB875D3FE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50A795B-31B3-9115-2B62-9581598833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77F160A2-472A-882F-742F-71B5863F6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2923BE7-3CEB-2218-8D87-062B542F4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2386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170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904D74-FA8D-7243-8AB0-B9FA7EAE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7D318C2-A740-3D4A-9E05-546627D63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39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20F65C-0035-144F-BBAE-CAB1518D7B2F}"/>
              </a:ext>
            </a:extLst>
          </p:cNvPr>
          <p:cNvSpPr txBox="1"/>
          <p:nvPr/>
        </p:nvSpPr>
        <p:spPr>
          <a:xfrm>
            <a:off x="441285" y="5589032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ja-JP" altLang="en-US"/>
              <a:t>リアルに存在・写真ではない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04ED88-8A33-0642-812A-1169C422782C}"/>
              </a:ext>
            </a:extLst>
          </p:cNvPr>
          <p:cNvSpPr txBox="1"/>
          <p:nvPr/>
        </p:nvSpPr>
        <p:spPr>
          <a:xfrm>
            <a:off x="4720802" y="57275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標本化</a:t>
            </a:r>
          </a:p>
        </p:txBody>
      </p:sp>
      <p:sp>
        <p:nvSpPr>
          <p:cNvPr id="15" name="コンテンツ プレースホルダー 11">
            <a:extLst>
              <a:ext uri="{FF2B5EF4-FFF2-40B4-BE49-F238E27FC236}">
                <a16:creationId xmlns:a16="http://schemas.microsoft.com/office/drawing/2014/main" id="{14FE28CB-2CB1-6049-ABFF-51694BC10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103" y="1245517"/>
            <a:ext cx="11993336" cy="5134655"/>
          </a:xfrm>
        </p:spPr>
        <p:txBody>
          <a:bodyPr/>
          <a:lstStyle/>
          <a:p>
            <a:r>
              <a:rPr lang="ja-JP" altLang="en-US" sz="1800"/>
              <a:t>標本化</a:t>
            </a:r>
            <a:endParaRPr lang="en-US" altLang="ja-JP" sz="1800" dirty="0"/>
          </a:p>
          <a:p>
            <a:pPr marL="492125" lvl="1" indent="-133350">
              <a:buFont typeface="Arial" panose="020B0604020202020204" pitchFamily="34" charset="0"/>
              <a:buChar char="•"/>
            </a:pPr>
            <a:r>
              <a:rPr lang="ja-JP" altLang="en-US" sz="1600"/>
              <a:t>画素（ピクセル）に分割し色の濃淡を読み取る</a:t>
            </a:r>
            <a:endParaRPr lang="en-US" altLang="ja-JP" sz="1600" dirty="0"/>
          </a:p>
          <a:p>
            <a:r>
              <a:rPr lang="ja-JP" altLang="en-US" sz="1800"/>
              <a:t>量子化</a:t>
            </a:r>
            <a:endParaRPr lang="en-US" altLang="ja-JP" sz="1800" dirty="0"/>
          </a:p>
          <a:p>
            <a:pPr marL="492125" lvl="1" indent="-133350">
              <a:buFont typeface="Arial" panose="020B0604020202020204" pitchFamily="34" charset="0"/>
              <a:buChar char="•"/>
            </a:pPr>
            <a:r>
              <a:rPr lang="ja-JP" altLang="en-US" sz="1600"/>
              <a:t>色の濃淡を数値に変換</a:t>
            </a:r>
            <a:endParaRPr lang="en-US" altLang="ja-JP" sz="16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76A4894-CD19-2F4F-B8AC-2B0250646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076" y="1746913"/>
            <a:ext cx="2799602" cy="3699028"/>
          </a:xfrm>
          <a:prstGeom prst="rect">
            <a:avLst/>
          </a:prstGeom>
          <a:ln>
            <a:noFill/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9A982A6-7A38-ED42-ABFF-647CB7BBB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806" y="1720155"/>
            <a:ext cx="2796943" cy="37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7132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171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904D74-FA8D-7243-8AB0-B9FA7EAE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7D318C2-A740-3D4A-9E05-546627D63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39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20F65C-0035-144F-BBAE-CAB1518D7B2F}"/>
              </a:ext>
            </a:extLst>
          </p:cNvPr>
          <p:cNvSpPr txBox="1"/>
          <p:nvPr/>
        </p:nvSpPr>
        <p:spPr>
          <a:xfrm>
            <a:off x="441285" y="5589032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ja-JP" altLang="en-US"/>
              <a:t>リアルに存在・写真ではない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04ED88-8A33-0642-812A-1169C422782C}"/>
              </a:ext>
            </a:extLst>
          </p:cNvPr>
          <p:cNvSpPr txBox="1"/>
          <p:nvPr/>
        </p:nvSpPr>
        <p:spPr>
          <a:xfrm>
            <a:off x="4720802" y="57275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標本化</a:t>
            </a:r>
          </a:p>
        </p:txBody>
      </p:sp>
      <p:sp>
        <p:nvSpPr>
          <p:cNvPr id="15" name="コンテンツ プレースホルダー 11">
            <a:extLst>
              <a:ext uri="{FF2B5EF4-FFF2-40B4-BE49-F238E27FC236}">
                <a16:creationId xmlns:a16="http://schemas.microsoft.com/office/drawing/2014/main" id="{14FE28CB-2CB1-6049-ABFF-51694BC10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103" y="1245517"/>
            <a:ext cx="11993336" cy="5134655"/>
          </a:xfrm>
        </p:spPr>
        <p:txBody>
          <a:bodyPr/>
          <a:lstStyle/>
          <a:p>
            <a:r>
              <a:rPr lang="ja-JP" altLang="en-US" sz="1800"/>
              <a:t>標本化</a:t>
            </a:r>
            <a:endParaRPr lang="en-US" altLang="ja-JP" sz="1800" dirty="0"/>
          </a:p>
          <a:p>
            <a:pPr marL="492125" lvl="1" indent="-133350">
              <a:buFont typeface="Arial" panose="020B0604020202020204" pitchFamily="34" charset="0"/>
              <a:buChar char="•"/>
            </a:pPr>
            <a:r>
              <a:rPr lang="ja-JP" altLang="en-US" sz="1600"/>
              <a:t>画素（ピクセル）に分割し色の濃淡を読み取る</a:t>
            </a:r>
            <a:endParaRPr lang="en-US" altLang="ja-JP" sz="1600" dirty="0"/>
          </a:p>
          <a:p>
            <a:r>
              <a:rPr lang="ja-JP" altLang="en-US" sz="1800"/>
              <a:t>量子化</a:t>
            </a:r>
            <a:endParaRPr lang="en-US" altLang="ja-JP" sz="1800" dirty="0"/>
          </a:p>
          <a:p>
            <a:pPr marL="492125" lvl="1" indent="-133350">
              <a:buFont typeface="Arial" panose="020B0604020202020204" pitchFamily="34" charset="0"/>
              <a:buChar char="•"/>
            </a:pPr>
            <a:r>
              <a:rPr lang="ja-JP" altLang="en-US" sz="1600"/>
              <a:t>色の濃淡を数値に変換</a:t>
            </a:r>
            <a:endParaRPr lang="en-US" altLang="ja-JP" sz="1600" dirty="0"/>
          </a:p>
          <a:p>
            <a:r>
              <a:rPr lang="ja-JP" altLang="en-US" sz="1900"/>
              <a:t>符号化</a:t>
            </a:r>
            <a:endParaRPr lang="en-US" altLang="ja-JP" sz="1900" dirty="0"/>
          </a:p>
          <a:p>
            <a:pPr lvl="1"/>
            <a:r>
              <a:rPr lang="en-US" altLang="ja-JP" sz="1600" dirty="0"/>
              <a:t>0,1</a:t>
            </a:r>
            <a:r>
              <a:rPr lang="ja-JP" altLang="en-US" sz="1600"/>
              <a:t>に置き換える</a:t>
            </a:r>
            <a:endParaRPr lang="en-US" altLang="ja-JP" sz="16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76A4894-CD19-2F4F-B8AC-2B0250646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076" y="1746913"/>
            <a:ext cx="2799602" cy="3699028"/>
          </a:xfrm>
          <a:prstGeom prst="rect">
            <a:avLst/>
          </a:prstGeom>
          <a:ln>
            <a:noFill/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9A982A6-7A38-ED42-ABFF-647CB7BBB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806" y="1720155"/>
            <a:ext cx="2796943" cy="3718478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7CCE610-84C1-8A75-C009-B2A615D217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072"/>
          <a:stretch/>
        </p:blipFill>
        <p:spPr>
          <a:xfrm>
            <a:off x="10048641" y="3533515"/>
            <a:ext cx="1947756" cy="26130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260361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AC83A4A-4062-1849-AAC9-027E5FED08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172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4743E32-DFAC-984C-9E1F-28282A9C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F904D74-FA8D-7243-8AB0-B9FA7EAE3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4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7D318C2-A740-3D4A-9E05-546627D63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39" y="1729217"/>
            <a:ext cx="2783095" cy="37000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320F65C-0035-144F-BBAE-CAB1518D7B2F}"/>
              </a:ext>
            </a:extLst>
          </p:cNvPr>
          <p:cNvSpPr txBox="1"/>
          <p:nvPr/>
        </p:nvSpPr>
        <p:spPr>
          <a:xfrm>
            <a:off x="441285" y="5589032"/>
            <a:ext cx="332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アナログ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ja-JP" altLang="en-US"/>
              <a:t>リアルに存在・写真ではない</a:t>
            </a:r>
            <a:r>
              <a:rPr kumimoji="1" lang="en-US" altLang="ja-JP" dirty="0"/>
              <a:t>)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04ED88-8A33-0642-812A-1169C422782C}"/>
              </a:ext>
            </a:extLst>
          </p:cNvPr>
          <p:cNvSpPr txBox="1"/>
          <p:nvPr/>
        </p:nvSpPr>
        <p:spPr>
          <a:xfrm>
            <a:off x="4720802" y="572753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標本化</a:t>
            </a:r>
          </a:p>
        </p:txBody>
      </p:sp>
      <p:sp>
        <p:nvSpPr>
          <p:cNvPr id="15" name="コンテンツ プレースホルダー 11">
            <a:extLst>
              <a:ext uri="{FF2B5EF4-FFF2-40B4-BE49-F238E27FC236}">
                <a16:creationId xmlns:a16="http://schemas.microsoft.com/office/drawing/2014/main" id="{14FE28CB-2CB1-6049-ABFF-51694BC10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9103" y="1245517"/>
            <a:ext cx="11993336" cy="5134655"/>
          </a:xfrm>
        </p:spPr>
        <p:txBody>
          <a:bodyPr/>
          <a:lstStyle/>
          <a:p>
            <a:r>
              <a:rPr lang="ja-JP" altLang="en-US" sz="1800"/>
              <a:t>標本化</a:t>
            </a:r>
            <a:endParaRPr lang="en-US" altLang="ja-JP" sz="1800" dirty="0"/>
          </a:p>
          <a:p>
            <a:pPr marL="492125" lvl="1" indent="-133350">
              <a:buFont typeface="Arial" panose="020B0604020202020204" pitchFamily="34" charset="0"/>
              <a:buChar char="•"/>
            </a:pPr>
            <a:r>
              <a:rPr lang="ja-JP" altLang="en-US" sz="1600"/>
              <a:t>画素（ピクセル）に分割し色の濃淡を読み取る</a:t>
            </a:r>
            <a:endParaRPr lang="en-US" altLang="ja-JP" sz="1600" dirty="0"/>
          </a:p>
          <a:p>
            <a:r>
              <a:rPr lang="ja-JP" altLang="en-US" sz="1800"/>
              <a:t>量子化</a:t>
            </a:r>
            <a:endParaRPr lang="en-US" altLang="ja-JP" sz="1800" dirty="0"/>
          </a:p>
          <a:p>
            <a:pPr marL="492125" lvl="1" indent="-133350">
              <a:buFont typeface="Arial" panose="020B0604020202020204" pitchFamily="34" charset="0"/>
              <a:buChar char="•"/>
            </a:pPr>
            <a:r>
              <a:rPr lang="ja-JP" altLang="en-US" sz="1600"/>
              <a:t>色の濃淡を数値に変換</a:t>
            </a:r>
            <a:endParaRPr lang="en-US" altLang="ja-JP" sz="1600" dirty="0"/>
          </a:p>
          <a:p>
            <a:r>
              <a:rPr lang="ja-JP" altLang="en-US" sz="1900"/>
              <a:t>符号化</a:t>
            </a:r>
            <a:endParaRPr lang="en-US" altLang="ja-JP" sz="1900" dirty="0"/>
          </a:p>
          <a:p>
            <a:pPr lvl="1"/>
            <a:r>
              <a:rPr lang="en-US" altLang="ja-JP" sz="1600" dirty="0"/>
              <a:t>0,1</a:t>
            </a:r>
            <a:r>
              <a:rPr lang="ja-JP" altLang="en-US" sz="1600"/>
              <a:t>に置き換える</a:t>
            </a:r>
          </a:p>
          <a:p>
            <a:pPr marL="358775" lvl="1"/>
            <a:endParaRPr lang="en-US" altLang="ja-JP" sz="16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76A4894-CD19-2F4F-B8AC-2B0250646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076" y="1746913"/>
            <a:ext cx="2799602" cy="3699028"/>
          </a:xfrm>
          <a:prstGeom prst="rect">
            <a:avLst/>
          </a:prstGeom>
          <a:ln>
            <a:noFill/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9A982A6-7A38-ED42-ABFF-647CB7BBB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806" y="1720155"/>
            <a:ext cx="2796943" cy="371847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850D116-B59E-C749-8D40-026F7667AF1D}"/>
              </a:ext>
            </a:extLst>
          </p:cNvPr>
          <p:cNvSpPr/>
          <p:nvPr/>
        </p:nvSpPr>
        <p:spPr>
          <a:xfrm>
            <a:off x="7165075" y="4251278"/>
            <a:ext cx="204716" cy="204716"/>
          </a:xfrm>
          <a:prstGeom prst="rect">
            <a:avLst/>
          </a:prstGeom>
          <a:solidFill>
            <a:srgbClr val="BDC3CA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AB3E98D5-9DEC-6B4E-B73B-EE08649CEB48}"/>
              </a:ext>
            </a:extLst>
          </p:cNvPr>
          <p:cNvSpPr/>
          <p:nvPr/>
        </p:nvSpPr>
        <p:spPr>
          <a:xfrm>
            <a:off x="7383439" y="4251278"/>
            <a:ext cx="204716" cy="204716"/>
          </a:xfrm>
          <a:prstGeom prst="rect">
            <a:avLst/>
          </a:prstGeom>
          <a:solidFill>
            <a:srgbClr val="53636E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1C955AE-5540-8744-A584-0ABD99B7B958}"/>
              </a:ext>
            </a:extLst>
          </p:cNvPr>
          <p:cNvSpPr/>
          <p:nvPr/>
        </p:nvSpPr>
        <p:spPr>
          <a:xfrm>
            <a:off x="4106709" y="4114800"/>
            <a:ext cx="614094" cy="150125"/>
          </a:xfrm>
          <a:prstGeom prst="rect">
            <a:avLst/>
          </a:prstGeom>
          <a:noFill/>
          <a:ln w="57150">
            <a:solidFill>
              <a:srgbClr val="F17E7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570120F-9EFF-9F44-9675-8A54B32FD75B}"/>
              </a:ext>
            </a:extLst>
          </p:cNvPr>
          <p:cNvSpPr/>
          <p:nvPr/>
        </p:nvSpPr>
        <p:spPr>
          <a:xfrm>
            <a:off x="7601803" y="4251278"/>
            <a:ext cx="204716" cy="204716"/>
          </a:xfrm>
          <a:prstGeom prst="rect">
            <a:avLst/>
          </a:prstGeom>
          <a:solidFill>
            <a:srgbClr val="132936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3663C54-EAAA-664F-8D7C-5C9F1350CED9}"/>
              </a:ext>
            </a:extLst>
          </p:cNvPr>
          <p:cNvSpPr/>
          <p:nvPr/>
        </p:nvSpPr>
        <p:spPr>
          <a:xfrm>
            <a:off x="7820167" y="4251278"/>
            <a:ext cx="204716" cy="204716"/>
          </a:xfrm>
          <a:prstGeom prst="rect">
            <a:avLst/>
          </a:prstGeom>
          <a:solidFill>
            <a:srgbClr val="1C2D38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F9DA87BB-773E-714F-BCE1-F069F5457E8D}"/>
              </a:ext>
            </a:extLst>
          </p:cNvPr>
          <p:cNvSpPr/>
          <p:nvPr/>
        </p:nvSpPr>
        <p:spPr>
          <a:xfrm>
            <a:off x="8038531" y="4251278"/>
            <a:ext cx="204716" cy="204716"/>
          </a:xfrm>
          <a:prstGeom prst="rect">
            <a:avLst/>
          </a:prstGeom>
          <a:solidFill>
            <a:srgbClr val="38464F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DF41B59-D534-CC4C-9A26-A2690BDBEF47}"/>
              </a:ext>
            </a:extLst>
          </p:cNvPr>
          <p:cNvSpPr/>
          <p:nvPr/>
        </p:nvSpPr>
        <p:spPr>
          <a:xfrm>
            <a:off x="8256895" y="4251278"/>
            <a:ext cx="204716" cy="204716"/>
          </a:xfrm>
          <a:prstGeom prst="rect">
            <a:avLst/>
          </a:prstGeom>
          <a:solidFill>
            <a:srgbClr val="39464F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81C674E9-E5FC-934B-B5FC-240BEAF90078}"/>
              </a:ext>
            </a:extLst>
          </p:cNvPr>
          <p:cNvSpPr/>
          <p:nvPr/>
        </p:nvSpPr>
        <p:spPr>
          <a:xfrm>
            <a:off x="7106281" y="4200258"/>
            <a:ext cx="1405329" cy="303376"/>
          </a:xfrm>
          <a:prstGeom prst="rect">
            <a:avLst/>
          </a:prstGeom>
          <a:noFill/>
          <a:ln w="57150">
            <a:solidFill>
              <a:srgbClr val="F17E7A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9BA4C578-6CE9-7940-A031-275960006B01}"/>
              </a:ext>
            </a:extLst>
          </p:cNvPr>
          <p:cNvSpPr/>
          <p:nvPr/>
        </p:nvSpPr>
        <p:spPr>
          <a:xfrm>
            <a:off x="4760007" y="4170347"/>
            <a:ext cx="2247544" cy="201509"/>
          </a:xfrm>
          <a:custGeom>
            <a:avLst/>
            <a:gdLst>
              <a:gd name="connsiteX0" fmla="*/ 0 w 2247544"/>
              <a:gd name="connsiteY0" fmla="*/ 0 h 201509"/>
              <a:gd name="connsiteX1" fmla="*/ 700756 w 2247544"/>
              <a:gd name="connsiteY1" fmla="*/ 196553 h 201509"/>
              <a:gd name="connsiteX2" fmla="*/ 2247544 w 2247544"/>
              <a:gd name="connsiteY2" fmla="*/ 179462 h 20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47544" h="201509">
                <a:moveTo>
                  <a:pt x="0" y="0"/>
                </a:moveTo>
                <a:cubicBezTo>
                  <a:pt x="163082" y="83321"/>
                  <a:pt x="326165" y="166643"/>
                  <a:pt x="700756" y="196553"/>
                </a:cubicBezTo>
                <a:cubicBezTo>
                  <a:pt x="1075347" y="226463"/>
                  <a:pt x="1992595" y="108247"/>
                  <a:pt x="2247544" y="179462"/>
                </a:cubicBezTo>
              </a:path>
            </a:pathLst>
          </a:custGeom>
          <a:noFill/>
          <a:ln>
            <a:solidFill>
              <a:srgbClr val="F17E7A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四角形吹き出し 24">
            <a:extLst>
              <a:ext uri="{FF2B5EF4-FFF2-40B4-BE49-F238E27FC236}">
                <a16:creationId xmlns:a16="http://schemas.microsoft.com/office/drawing/2014/main" id="{03FEAE6C-9166-2947-8689-07471BF0FCC7}"/>
              </a:ext>
            </a:extLst>
          </p:cNvPr>
          <p:cNvSpPr/>
          <p:nvPr/>
        </p:nvSpPr>
        <p:spPr>
          <a:xfrm>
            <a:off x="6809306" y="4624729"/>
            <a:ext cx="1719163" cy="1664311"/>
          </a:xfrm>
          <a:prstGeom prst="wedgeRectCallout">
            <a:avLst>
              <a:gd name="adj1" fmla="val -24379"/>
              <a:gd name="adj2" fmla="val -61424"/>
            </a:avLst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CDC564F-575A-4B49-B4D0-8DA069A02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12" y="4696440"/>
            <a:ext cx="1597549" cy="153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1463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32AB8C-EA87-7C47-B721-013F80A2AA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173</a:t>
            </a:fld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6FF5FF7-F506-9C48-AEDA-29F4C5CEF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5F44F37-56E4-864B-BD82-7DDEB3270847}"/>
              </a:ext>
            </a:extLst>
          </p:cNvPr>
          <p:cNvGrpSpPr/>
          <p:nvPr/>
        </p:nvGrpSpPr>
        <p:grpSpPr>
          <a:xfrm>
            <a:off x="955296" y="1068242"/>
            <a:ext cx="10281407" cy="3597323"/>
            <a:chOff x="579664" y="1538119"/>
            <a:chExt cx="12380775" cy="4331863"/>
          </a:xfrm>
        </p:grpSpPr>
        <p:pic>
          <p:nvPicPr>
            <p:cNvPr id="4" name="コンテンツ プレースホルダー 5" descr="ネクタイを締めた少年&#10;&#10;自動的に生成された説明">
              <a:extLst>
                <a:ext uri="{FF2B5EF4-FFF2-40B4-BE49-F238E27FC236}">
                  <a16:creationId xmlns:a16="http://schemas.microsoft.com/office/drawing/2014/main" id="{F187303D-216C-2842-89DE-6EA8B9136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64" y="1540041"/>
              <a:ext cx="2871488" cy="4328871"/>
            </a:xfrm>
            <a:prstGeom prst="rect">
              <a:avLst/>
            </a:prstGeom>
          </p:spPr>
        </p:pic>
        <p:pic>
          <p:nvPicPr>
            <p:cNvPr id="5" name="図 4" descr="ネクタイを締めた少年&#10;&#10;自動的に生成された説明">
              <a:extLst>
                <a:ext uri="{FF2B5EF4-FFF2-40B4-BE49-F238E27FC236}">
                  <a16:creationId xmlns:a16="http://schemas.microsoft.com/office/drawing/2014/main" id="{A46976BB-2B64-8C4D-8895-DC216059E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6744" y="1540041"/>
              <a:ext cx="2871488" cy="4329941"/>
            </a:xfrm>
            <a:prstGeom prst="rect">
              <a:avLst/>
            </a:prstGeom>
          </p:spPr>
        </p:pic>
        <p:pic>
          <p:nvPicPr>
            <p:cNvPr id="6" name="図 5" descr="ネクタイを締めた少年&#10;&#10;自動的に生成された説明">
              <a:extLst>
                <a:ext uri="{FF2B5EF4-FFF2-40B4-BE49-F238E27FC236}">
                  <a16:creationId xmlns:a16="http://schemas.microsoft.com/office/drawing/2014/main" id="{D0DF838C-372A-2140-ACA7-E8279E5D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3824" y="1540040"/>
              <a:ext cx="3126407" cy="4328871"/>
            </a:xfrm>
            <a:prstGeom prst="rect">
              <a:avLst/>
            </a:prstGeom>
          </p:spPr>
        </p:pic>
        <p:pic>
          <p:nvPicPr>
            <p:cNvPr id="7" name="図 6" descr="ネクタイを締めた少年&#10;&#10;自動的に生成された説明">
              <a:extLst>
                <a:ext uri="{FF2B5EF4-FFF2-40B4-BE49-F238E27FC236}">
                  <a16:creationId xmlns:a16="http://schemas.microsoft.com/office/drawing/2014/main" id="{BDED2C0D-BA46-2442-AD08-7EC33F28B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5823" y="1538119"/>
              <a:ext cx="2864616" cy="4328872"/>
            </a:xfrm>
            <a:prstGeom prst="rect">
              <a:avLst/>
            </a:prstGeom>
          </p:spPr>
        </p:pic>
      </p:grpSp>
      <p:pic>
        <p:nvPicPr>
          <p:cNvPr id="9" name="図 8" descr="屋内, 猫, 座る, ペア が含まれている画像&#10;&#10;自動的に生成された説明">
            <a:extLst>
              <a:ext uri="{FF2B5EF4-FFF2-40B4-BE49-F238E27FC236}">
                <a16:creationId xmlns:a16="http://schemas.microsoft.com/office/drawing/2014/main" id="{03BB35F5-7165-B743-97DD-C175241F2D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96" y="4873656"/>
            <a:ext cx="2384579" cy="1506516"/>
          </a:xfrm>
          <a:prstGeom prst="rect">
            <a:avLst/>
          </a:prstGeom>
        </p:spPr>
      </p:pic>
      <p:pic>
        <p:nvPicPr>
          <p:cNvPr id="10" name="図 9" descr="小さい, 鏡, サングラス, 流し が含まれている画像&#10;&#10;自動的に生成された説明">
            <a:extLst>
              <a:ext uri="{FF2B5EF4-FFF2-40B4-BE49-F238E27FC236}">
                <a16:creationId xmlns:a16="http://schemas.microsoft.com/office/drawing/2014/main" id="{B855B5FA-4D5A-5C40-AB23-A41D5D46B1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1" t="11869" r="21101" b="21406"/>
          <a:stretch/>
        </p:blipFill>
        <p:spPr>
          <a:xfrm>
            <a:off x="3518910" y="4873656"/>
            <a:ext cx="2384579" cy="1567761"/>
          </a:xfrm>
          <a:prstGeom prst="rect">
            <a:avLst/>
          </a:prstGeom>
        </p:spPr>
      </p:pic>
      <p:pic>
        <p:nvPicPr>
          <p:cNvPr id="11" name="図 10" descr="屋内, 写真, 猫, 鏡 が含まれている画像&#10;&#10;自動的に生成された説明">
            <a:extLst>
              <a:ext uri="{FF2B5EF4-FFF2-40B4-BE49-F238E27FC236}">
                <a16:creationId xmlns:a16="http://schemas.microsoft.com/office/drawing/2014/main" id="{529B6D47-B0A8-4B49-9954-7724FFA750E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20170" r="22614" b="25833"/>
          <a:stretch/>
        </p:blipFill>
        <p:spPr>
          <a:xfrm>
            <a:off x="6109477" y="4854141"/>
            <a:ext cx="2582796" cy="1587276"/>
          </a:xfrm>
          <a:prstGeom prst="rect">
            <a:avLst/>
          </a:prstGeom>
        </p:spPr>
      </p:pic>
      <p:pic>
        <p:nvPicPr>
          <p:cNvPr id="12" name="図 11" descr="白いタイルの壁&#10;&#10;自動的に生成された説明">
            <a:extLst>
              <a:ext uri="{FF2B5EF4-FFF2-40B4-BE49-F238E27FC236}">
                <a16:creationId xmlns:a16="http://schemas.microsoft.com/office/drawing/2014/main" id="{0DA64DDA-1A93-AA49-B553-27306F096D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832" y="4873656"/>
            <a:ext cx="2378872" cy="156953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174885F-2392-F14E-B23F-2E106E1CDD6C}"/>
              </a:ext>
            </a:extLst>
          </p:cNvPr>
          <p:cNvSpPr txBox="1"/>
          <p:nvPr/>
        </p:nvSpPr>
        <p:spPr>
          <a:xfrm>
            <a:off x="9247972" y="1068242"/>
            <a:ext cx="1598589" cy="338554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chemeClr val="bg1"/>
                </a:solidFill>
              </a:rPr>
              <a:t>333*500</a:t>
            </a:r>
            <a:endParaRPr kumimoji="1" lang="ja-JP" altLang="en-US" sz="1600">
              <a:solidFill>
                <a:schemeClr val="bg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E1F8E22-FD70-1747-BFF8-1DAA1032B95E}"/>
              </a:ext>
            </a:extLst>
          </p:cNvPr>
          <p:cNvSpPr txBox="1"/>
          <p:nvPr/>
        </p:nvSpPr>
        <p:spPr>
          <a:xfrm>
            <a:off x="6520814" y="1068242"/>
            <a:ext cx="1598589" cy="338554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chemeClr val="bg1"/>
                </a:solidFill>
              </a:rPr>
              <a:t>666*1000</a:t>
            </a:r>
            <a:endParaRPr kumimoji="1" lang="ja-JP" altLang="en-US" sz="160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72F8547-2C5F-A747-B6AE-24E054697AF8}"/>
              </a:ext>
            </a:extLst>
          </p:cNvPr>
          <p:cNvSpPr txBox="1"/>
          <p:nvPr/>
        </p:nvSpPr>
        <p:spPr>
          <a:xfrm>
            <a:off x="1360928" y="1068242"/>
            <a:ext cx="1598589" cy="338554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chemeClr val="bg1"/>
                </a:solidFill>
              </a:rPr>
              <a:t>3559*5352</a:t>
            </a:r>
            <a:endParaRPr kumimoji="1" lang="ja-JP" altLang="en-US" sz="160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69BB91F-D045-2E48-AB44-308EC0FC156E}"/>
              </a:ext>
            </a:extLst>
          </p:cNvPr>
          <p:cNvSpPr txBox="1"/>
          <p:nvPr/>
        </p:nvSpPr>
        <p:spPr>
          <a:xfrm>
            <a:off x="3943707" y="1068242"/>
            <a:ext cx="1598589" cy="338554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chemeClr val="bg1"/>
                </a:solidFill>
              </a:rPr>
              <a:t>1277*1920</a:t>
            </a:r>
            <a:endParaRPr kumimoji="1" lang="ja-JP" alt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6593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解像度</a:t>
            </a:r>
            <a:endParaRPr lang="en-US" altLang="ja-JP" dirty="0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en-US" altLang="ja-JP" dirty="0"/>
              <a:t>1</a:t>
            </a:r>
            <a:r>
              <a:rPr lang="ja-JP" altLang="en-US"/>
              <a:t>インチあたりの画素数</a:t>
            </a:r>
            <a:endParaRPr lang="en-US" altLang="ja-JP" dirty="0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ja-JP" altLang="en-US"/>
              <a:t>単位：</a:t>
            </a:r>
            <a:r>
              <a:rPr lang="en-US" altLang="ja-JP" dirty="0"/>
              <a:t>dpi</a:t>
            </a:r>
            <a:r>
              <a:rPr lang="ja-JP" altLang="en-US"/>
              <a:t>（</a:t>
            </a:r>
            <a:r>
              <a:rPr lang="en-US" altLang="ja-JP" dirty="0"/>
              <a:t>dots per</a:t>
            </a:r>
            <a:r>
              <a:rPr lang="ja-JP" altLang="en-US"/>
              <a:t> </a:t>
            </a:r>
            <a:r>
              <a:rPr lang="en-US" altLang="ja-JP" dirty="0"/>
              <a:t>inch</a:t>
            </a:r>
            <a:r>
              <a:rPr lang="ja-JP" altLang="en-US"/>
              <a:t>）　</a:t>
            </a:r>
            <a:r>
              <a:rPr lang="en-US" altLang="ja-JP" dirty="0" err="1"/>
              <a:t>ppi</a:t>
            </a:r>
            <a:r>
              <a:rPr lang="en-US" altLang="ja-JP" dirty="0"/>
              <a:t>(pixel per inch)</a:t>
            </a:r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画像のディジタル表現</a:t>
            </a:r>
            <a:endParaRPr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18BB06E-1824-7E44-9083-9FDEC5C790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174</a:t>
            </a:fld>
            <a:endParaRPr lang="ja-JP" altLang="en-US" dirty="0"/>
          </a:p>
        </p:txBody>
      </p:sp>
      <p:sp>
        <p:nvSpPr>
          <p:cNvPr id="3" name="円形吹き出し 2">
            <a:extLst>
              <a:ext uri="{FF2B5EF4-FFF2-40B4-BE49-F238E27FC236}">
                <a16:creationId xmlns:a16="http://schemas.microsoft.com/office/drawing/2014/main" id="{3E266263-B2A5-5858-77D9-54ADBFA0CE87}"/>
              </a:ext>
            </a:extLst>
          </p:cNvPr>
          <p:cNvSpPr/>
          <p:nvPr/>
        </p:nvSpPr>
        <p:spPr>
          <a:xfrm>
            <a:off x="8242300" y="1016000"/>
            <a:ext cx="1663700" cy="1079500"/>
          </a:xfrm>
          <a:prstGeom prst="wedgeEllipse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1inch = 2.54cm</a:t>
            </a:r>
            <a:endParaRPr kumimoji="1" lang="ja-JP" altLang="en-US" dirty="0"/>
          </a:p>
        </p:txBody>
      </p:sp>
      <p:pic>
        <p:nvPicPr>
          <p:cNvPr id="9" name="図 8" descr="ネクタイを締めた少年&#10;&#10;自動的に生成された説明">
            <a:extLst>
              <a:ext uri="{FF2B5EF4-FFF2-40B4-BE49-F238E27FC236}">
                <a16:creationId xmlns:a16="http://schemas.microsoft.com/office/drawing/2014/main" id="{DFE75A95-91F6-AA44-CF1A-DCA69B37D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16" y="3861001"/>
            <a:ext cx="2378872" cy="3594840"/>
          </a:xfrm>
          <a:prstGeom prst="rect">
            <a:avLst/>
          </a:prstGeom>
        </p:spPr>
      </p:pic>
      <p:pic>
        <p:nvPicPr>
          <p:cNvPr id="10" name="図 9" descr="白いタイルの壁&#10;&#10;自動的に生成された説明">
            <a:extLst>
              <a:ext uri="{FF2B5EF4-FFF2-40B4-BE49-F238E27FC236}">
                <a16:creationId xmlns:a16="http://schemas.microsoft.com/office/drawing/2014/main" id="{7D3F1156-08F2-9DA6-0C87-15A0690A9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32" y="3861001"/>
            <a:ext cx="2378872" cy="1569531"/>
          </a:xfrm>
          <a:prstGeom prst="rect">
            <a:avLst/>
          </a:prstGeom>
        </p:spPr>
      </p:pic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8E145978-2FF5-7CAD-860A-C916CC9264AA}"/>
              </a:ext>
            </a:extLst>
          </p:cNvPr>
          <p:cNvCxnSpPr>
            <a:cxnSpLocks/>
          </p:cNvCxnSpPr>
          <p:nvPr/>
        </p:nvCxnSpPr>
        <p:spPr>
          <a:xfrm>
            <a:off x="4476332" y="3742939"/>
            <a:ext cx="1189436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42F046FF-BB3A-56A4-B556-75ADBBAB01D5}"/>
              </a:ext>
            </a:extLst>
          </p:cNvPr>
          <p:cNvCxnSpPr>
            <a:cxnSpLocks/>
          </p:cNvCxnSpPr>
          <p:nvPr/>
        </p:nvCxnSpPr>
        <p:spPr>
          <a:xfrm>
            <a:off x="3048000" y="3717539"/>
            <a:ext cx="357168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11430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階調</a:t>
            </a:r>
            <a:endParaRPr lang="en-US" altLang="ja-JP" dirty="0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ja-JP" altLang="en-US" dirty="0"/>
              <a:t>階調：色を何段階で表すか</a:t>
            </a:r>
            <a:endParaRPr lang="en-US" altLang="ja-JP" dirty="0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en-US" altLang="ja-JP" dirty="0"/>
              <a:t>1</a:t>
            </a:r>
            <a:r>
              <a:rPr lang="ja-JP" altLang="en-US" dirty="0"/>
              <a:t>ピクセルの色を記録するビット数で表す</a:t>
            </a:r>
            <a:endParaRPr lang="en-US" altLang="ja-JP" dirty="0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en-US" altLang="ja-JP" dirty="0"/>
              <a:t>1</a:t>
            </a:r>
            <a:r>
              <a:rPr lang="ja-JP" altLang="en-US" dirty="0"/>
              <a:t>ビット　</a:t>
            </a:r>
            <a:r>
              <a:rPr lang="en-US" altLang="ja-JP" dirty="0"/>
              <a:t>2</a:t>
            </a:r>
            <a:r>
              <a:rPr lang="en-US" altLang="ja-JP" baseline="30000" dirty="0"/>
              <a:t>1</a:t>
            </a:r>
            <a:r>
              <a:rPr lang="ja-JP" altLang="en-US" dirty="0"/>
              <a:t>＝</a:t>
            </a:r>
            <a:r>
              <a:rPr lang="en-US" altLang="ja-JP" dirty="0"/>
              <a:t>2</a:t>
            </a:r>
            <a:r>
              <a:rPr lang="ja-JP" altLang="en-US" dirty="0"/>
              <a:t>色　白黒</a:t>
            </a:r>
            <a:endParaRPr lang="en-US" altLang="ja-JP" dirty="0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en-US" altLang="ja-JP" dirty="0"/>
              <a:t>8</a:t>
            </a:r>
            <a:r>
              <a:rPr lang="ja-JP" altLang="en-US" dirty="0"/>
              <a:t>ビット　</a:t>
            </a:r>
            <a:r>
              <a:rPr lang="en-US" altLang="ja-JP" dirty="0"/>
              <a:t>2</a:t>
            </a:r>
            <a:r>
              <a:rPr lang="en-US" altLang="ja-JP" baseline="30000" dirty="0"/>
              <a:t>8</a:t>
            </a:r>
            <a:r>
              <a:rPr lang="ja-JP" altLang="en-US" dirty="0"/>
              <a:t>＝</a:t>
            </a:r>
            <a:r>
              <a:rPr lang="en-US" altLang="ja-JP" dirty="0"/>
              <a:t>256</a:t>
            </a:r>
            <a:r>
              <a:rPr lang="ja-JP" altLang="en-US" dirty="0"/>
              <a:t>色</a:t>
            </a:r>
            <a:endParaRPr lang="en-US" altLang="ja-JP" dirty="0"/>
          </a:p>
          <a:p>
            <a:pPr marL="817200" lvl="1" indent="-45720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ja-JP" altLang="en-US" dirty="0"/>
              <a:t>カラー画像</a:t>
            </a:r>
            <a:r>
              <a:rPr lang="en-US" altLang="ja-JP" dirty="0"/>
              <a:t>	RGB</a:t>
            </a:r>
            <a:r>
              <a:rPr lang="ja-JP" altLang="en-US" dirty="0"/>
              <a:t>各</a:t>
            </a:r>
            <a:r>
              <a:rPr lang="en-US" altLang="ja-JP" dirty="0"/>
              <a:t>8</a:t>
            </a:r>
            <a:r>
              <a:rPr lang="ja-JP" altLang="en-US" dirty="0"/>
              <a:t>ビット→</a:t>
            </a:r>
            <a:r>
              <a:rPr lang="en-US" altLang="ja-JP" dirty="0"/>
              <a:t>16777216</a:t>
            </a:r>
            <a:r>
              <a:rPr lang="ja-JP" altLang="en-US" dirty="0"/>
              <a:t>色</a:t>
            </a:r>
            <a:endParaRPr lang="en-US" altLang="ja-JP" dirty="0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en-US" altLang="ja-JP" dirty="0"/>
              <a:t>24</a:t>
            </a:r>
            <a:r>
              <a:rPr lang="ja-JP" altLang="en-US" dirty="0"/>
              <a:t>ビットカラー・フルカラーという</a:t>
            </a:r>
            <a:endParaRPr lang="en-US" altLang="ja-JP" dirty="0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ja-JP" altLang="en-US" dirty="0"/>
              <a:t>色数は一般的に</a:t>
            </a:r>
            <a:r>
              <a:rPr lang="en-US" altLang="ja-JP" dirty="0"/>
              <a:t>1677</a:t>
            </a:r>
            <a:r>
              <a:rPr lang="ja-JP" altLang="en-US" dirty="0"/>
              <a:t>万色 と呼ばれる</a:t>
            </a:r>
          </a:p>
          <a:p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画像とディジタル表現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46E38B5-4442-6047-A702-DFB1D42CAF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175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7554327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94344" y="5769155"/>
            <a:ext cx="9031005" cy="541111"/>
          </a:xfrm>
        </p:spPr>
        <p:txBody>
          <a:bodyPr/>
          <a:lstStyle/>
          <a:p>
            <a:r>
              <a:rPr lang="ja-JP" altLang="en-US"/>
              <a:t>階調の変化による表現の違い</a:t>
            </a:r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画像とディジタル表現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10350"/>
            <a:ext cx="9144000" cy="20373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5EB654-6B9A-7448-B28B-B6905DEAA6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176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234415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加法混色：光の三原色</a:t>
            </a:r>
            <a:endParaRPr lang="en-US" altLang="ja-JP" dirty="0"/>
          </a:p>
          <a:p>
            <a:pPr lvl="1"/>
            <a:r>
              <a:rPr lang="ja-JP" altLang="en-US" dirty="0"/>
              <a:t>赤</a:t>
            </a:r>
            <a:r>
              <a:rPr lang="en-US" altLang="ja-JP" dirty="0"/>
              <a:t>(</a:t>
            </a:r>
            <a:r>
              <a:rPr lang="en-US" altLang="ja-JP" dirty="0" err="1"/>
              <a:t>R:Red</a:t>
            </a:r>
            <a:r>
              <a:rPr lang="en-US" altLang="ja-JP" dirty="0"/>
              <a:t>)</a:t>
            </a:r>
            <a:r>
              <a:rPr lang="ja-JP" altLang="en-US" dirty="0" err="1"/>
              <a:t>，</a:t>
            </a:r>
            <a:r>
              <a:rPr lang="ja-JP" altLang="en-US" dirty="0"/>
              <a:t>緑</a:t>
            </a:r>
            <a:r>
              <a:rPr lang="en-US" altLang="ja-JP" dirty="0"/>
              <a:t>(</a:t>
            </a:r>
            <a:r>
              <a:rPr lang="en-US" altLang="ja-JP" dirty="0" err="1"/>
              <a:t>G:Green</a:t>
            </a:r>
            <a:r>
              <a:rPr lang="en-US" altLang="ja-JP" dirty="0"/>
              <a:t>)</a:t>
            </a:r>
            <a:r>
              <a:rPr lang="ja-JP" altLang="en-US" dirty="0" err="1"/>
              <a:t>，</a:t>
            </a:r>
            <a:r>
              <a:rPr lang="ja-JP" altLang="en-US" dirty="0"/>
              <a:t>青</a:t>
            </a:r>
            <a:r>
              <a:rPr lang="en-US" altLang="ja-JP" dirty="0"/>
              <a:t>(</a:t>
            </a:r>
            <a:r>
              <a:rPr lang="en-US" altLang="ja-JP" dirty="0" err="1"/>
              <a:t>B:Blue</a:t>
            </a:r>
            <a:r>
              <a:rPr lang="en-US" altLang="ja-JP" dirty="0"/>
              <a:t>)</a:t>
            </a:r>
          </a:p>
          <a:p>
            <a:pPr lvl="1"/>
            <a:r>
              <a:rPr lang="ja-JP" altLang="en-US" dirty="0"/>
              <a:t>コンピュータ・テレビ・スマートフォン等の画面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減法混色：色の三原色</a:t>
            </a:r>
            <a:endParaRPr lang="en-US" altLang="ja-JP" dirty="0"/>
          </a:p>
          <a:p>
            <a:pPr lvl="1"/>
            <a:r>
              <a:rPr lang="ja-JP" altLang="en-US" dirty="0"/>
              <a:t>シアン</a:t>
            </a:r>
            <a:r>
              <a:rPr lang="en-US" altLang="ja-JP" dirty="0"/>
              <a:t>(</a:t>
            </a:r>
            <a:r>
              <a:rPr lang="en-US" altLang="ja-JP" dirty="0" err="1"/>
              <a:t>C:Cyan</a:t>
            </a:r>
            <a:r>
              <a:rPr lang="en-US" altLang="ja-JP" dirty="0"/>
              <a:t>)</a:t>
            </a:r>
            <a:r>
              <a:rPr lang="ja-JP" altLang="en-US" dirty="0" err="1"/>
              <a:t>，</a:t>
            </a:r>
            <a:r>
              <a:rPr lang="ja-JP" altLang="en-US" dirty="0"/>
              <a:t>マゼンタ</a:t>
            </a:r>
            <a:r>
              <a:rPr lang="en-US" altLang="ja-JP" dirty="0"/>
              <a:t>(</a:t>
            </a:r>
            <a:r>
              <a:rPr lang="en-US" altLang="ja-JP" dirty="0" err="1"/>
              <a:t>M:Magenta</a:t>
            </a:r>
            <a:r>
              <a:rPr lang="en-US" altLang="ja-JP" dirty="0"/>
              <a:t>)</a:t>
            </a:r>
            <a:r>
              <a:rPr lang="ja-JP" altLang="en-US" dirty="0" err="1"/>
              <a:t>，</a:t>
            </a:r>
            <a:r>
              <a:rPr lang="ja-JP" altLang="en-US" dirty="0"/>
              <a:t>イエロー</a:t>
            </a:r>
            <a:r>
              <a:rPr lang="en-US" altLang="ja-JP" dirty="0"/>
              <a:t>(</a:t>
            </a:r>
            <a:r>
              <a:rPr lang="en-US" altLang="ja-JP" dirty="0" err="1"/>
              <a:t>Y:Yellow</a:t>
            </a:r>
            <a:r>
              <a:rPr lang="en-US" altLang="ja-JP" dirty="0"/>
              <a:t>)</a:t>
            </a:r>
          </a:p>
          <a:p>
            <a:pPr lvl="1"/>
            <a:r>
              <a:rPr lang="ja-JP" altLang="en-US" dirty="0"/>
              <a:t>カラー印刷（黒を加えることが多い）</a:t>
            </a:r>
            <a:endParaRPr lang="en-US" altLang="ja-JP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光の三原色</a:t>
            </a:r>
            <a:endParaRPr lang="ja-JP" alt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5EA90AF-806B-1B4F-9986-C496442B1E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177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9511342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図４ 加法混色</a:t>
            </a:r>
            <a:endParaRPr lang="en-US" altLang="ja-JP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光の三原色</a:t>
            </a:r>
            <a:endParaRPr lang="ja-JP" altLang="en-US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7142579" y="1304764"/>
            <a:ext cx="4248472" cy="4248472"/>
            <a:chOff x="-4856272" y="-1439420"/>
            <a:chExt cx="4248472" cy="4248472"/>
          </a:xfrm>
        </p:grpSpPr>
        <p:sp>
          <p:nvSpPr>
            <p:cNvPr id="16" name="正方形/長方形 15"/>
            <p:cNvSpPr/>
            <p:nvPr/>
          </p:nvSpPr>
          <p:spPr>
            <a:xfrm>
              <a:off x="-4856272" y="-1439420"/>
              <a:ext cx="4248472" cy="424847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3204000" bIns="3204000" rtlCol="0" anchor="ctr"/>
            <a:lstStyle/>
            <a:p>
              <a:pPr algn="ctr"/>
              <a:r>
                <a:rPr lang="ja-JP" altLang="en-US" sz="4400" dirty="0">
                  <a:solidFill>
                    <a:srgbClr val="FFFFFF"/>
                  </a:solidFill>
                </a:rPr>
                <a:t>黒</a:t>
              </a: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-3900661" y="-1288321"/>
              <a:ext cx="2376264" cy="237626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0000" bIns="972000" rtlCol="0" anchor="ctr"/>
            <a:lstStyle/>
            <a:p>
              <a:pPr algn="ctr"/>
              <a:r>
                <a:rPr lang="en-US" altLang="ja-JP" sz="4400" dirty="0">
                  <a:solidFill>
                    <a:srgbClr val="000000"/>
                  </a:solidFill>
                </a:rPr>
                <a:t>R</a:t>
              </a:r>
              <a:endParaRPr lang="ja-JP" altLang="en-US" sz="4400" dirty="0">
                <a:solidFill>
                  <a:srgbClr val="000000"/>
                </a:solidFill>
              </a:endParaRPr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-4645065" y="25164"/>
              <a:ext cx="2376264" cy="23762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Ins="972000" rtlCol="0" anchor="ctr"/>
            <a:lstStyle/>
            <a:p>
              <a:pPr algn="ctr"/>
              <a:r>
                <a:rPr lang="en-US" altLang="ja-JP" sz="4400" dirty="0">
                  <a:solidFill>
                    <a:srgbClr val="000000"/>
                  </a:solidFill>
                </a:rPr>
                <a:t>B</a:t>
              </a:r>
              <a:endParaRPr lang="ja-JP" altLang="en-US" sz="4400" dirty="0">
                <a:solidFill>
                  <a:srgbClr val="000000"/>
                </a:solidFill>
              </a:endParaRPr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-3196645" y="25574"/>
              <a:ext cx="2376264" cy="2376264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72000" rtlCol="0" anchor="ctr"/>
            <a:lstStyle/>
            <a:p>
              <a:pPr algn="ctr"/>
              <a:r>
                <a:rPr lang="en-US" altLang="ja-JP" sz="4400" dirty="0">
                  <a:solidFill>
                    <a:srgbClr val="000000"/>
                  </a:solidFill>
                </a:rPr>
                <a:t>G</a:t>
              </a:r>
              <a:endParaRPr lang="ja-JP" altLang="en-US" sz="4400" dirty="0">
                <a:solidFill>
                  <a:srgbClr val="000000"/>
                </a:solidFill>
              </a:endParaRPr>
            </a:p>
          </p:txBody>
        </p:sp>
        <p:sp>
          <p:nvSpPr>
            <p:cNvPr id="20" name="円/楕円 4"/>
            <p:cNvSpPr/>
            <p:nvPr/>
          </p:nvSpPr>
          <p:spPr>
            <a:xfrm>
              <a:off x="-3176677" y="25574"/>
              <a:ext cx="1618672" cy="1072496"/>
            </a:xfrm>
            <a:custGeom>
              <a:avLst/>
              <a:gdLst/>
              <a:ahLst/>
              <a:cxnLst/>
              <a:rect l="l" t="t" r="r" b="b"/>
              <a:pathLst>
                <a:path w="1618672" h="1072496">
                  <a:moveTo>
                    <a:pt x="1169376" y="0"/>
                  </a:moveTo>
                  <a:cubicBezTo>
                    <a:pt x="1328457" y="0"/>
                    <a:pt x="1480235" y="31264"/>
                    <a:pt x="1618672" y="88546"/>
                  </a:cubicBezTo>
                  <a:cubicBezTo>
                    <a:pt x="1523025" y="647551"/>
                    <a:pt x="1035786" y="1072496"/>
                    <a:pt x="449296" y="1072496"/>
                  </a:cubicBezTo>
                  <a:cubicBezTo>
                    <a:pt x="290216" y="1072496"/>
                    <a:pt x="138437" y="1041232"/>
                    <a:pt x="0" y="983950"/>
                  </a:cubicBezTo>
                  <a:cubicBezTo>
                    <a:pt x="95647" y="424945"/>
                    <a:pt x="582886" y="0"/>
                    <a:pt x="1169376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612000" rtlCol="0" anchor="ctr"/>
            <a:lstStyle/>
            <a:p>
              <a:pPr algn="ctr"/>
              <a:r>
                <a:rPr lang="en-US" altLang="ja-JP" sz="4400" dirty="0">
                  <a:solidFill>
                    <a:srgbClr val="000000"/>
                  </a:solidFill>
                </a:rPr>
                <a:t>Y</a:t>
              </a:r>
              <a:endParaRPr lang="ja-JP" altLang="en-US" sz="4400" dirty="0">
                <a:solidFill>
                  <a:srgbClr val="000000"/>
                </a:solidFill>
              </a:endParaRPr>
            </a:p>
          </p:txBody>
        </p:sp>
        <p:sp>
          <p:nvSpPr>
            <p:cNvPr id="21" name="円/楕円 43"/>
            <p:cNvSpPr/>
            <p:nvPr/>
          </p:nvSpPr>
          <p:spPr>
            <a:xfrm>
              <a:off x="-3195958" y="276009"/>
              <a:ext cx="927844" cy="1880830"/>
            </a:xfrm>
            <a:custGeom>
              <a:avLst/>
              <a:gdLst/>
              <a:ahLst/>
              <a:cxnLst/>
              <a:rect l="l" t="t" r="r" b="b"/>
              <a:pathLst>
                <a:path w="927844" h="1880830">
                  <a:moveTo>
                    <a:pt x="464196" y="0"/>
                  </a:moveTo>
                  <a:cubicBezTo>
                    <a:pt x="746493" y="216293"/>
                    <a:pt x="927844" y="557073"/>
                    <a:pt x="927844" y="940210"/>
                  </a:cubicBezTo>
                  <a:cubicBezTo>
                    <a:pt x="927844" y="1323593"/>
                    <a:pt x="746260" y="1664565"/>
                    <a:pt x="463648" y="1880830"/>
                  </a:cubicBezTo>
                  <a:cubicBezTo>
                    <a:pt x="181351" y="1664537"/>
                    <a:pt x="0" y="1323757"/>
                    <a:pt x="0" y="940620"/>
                  </a:cubicBezTo>
                  <a:cubicBezTo>
                    <a:pt x="0" y="557237"/>
                    <a:pt x="181584" y="216265"/>
                    <a:pt x="464196" y="0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tIns="612000" rtlCol="0" anchor="ctr"/>
            <a:lstStyle/>
            <a:p>
              <a:pPr algn="ctr"/>
              <a:r>
                <a:rPr lang="en-US" altLang="ja-JP" sz="4400" dirty="0">
                  <a:solidFill>
                    <a:srgbClr val="000000"/>
                  </a:solidFill>
                </a:rPr>
                <a:t>C</a:t>
              </a:r>
              <a:endParaRPr lang="ja-JP" altLang="en-US" sz="4400" dirty="0">
                <a:solidFill>
                  <a:srgbClr val="000000"/>
                </a:solidFill>
              </a:endParaRPr>
            </a:p>
          </p:txBody>
        </p:sp>
        <p:sp>
          <p:nvSpPr>
            <p:cNvPr id="22" name="円/楕円 4"/>
            <p:cNvSpPr/>
            <p:nvPr/>
          </p:nvSpPr>
          <p:spPr>
            <a:xfrm flipH="1">
              <a:off x="-3900661" y="25574"/>
              <a:ext cx="1618672" cy="1072496"/>
            </a:xfrm>
            <a:custGeom>
              <a:avLst/>
              <a:gdLst/>
              <a:ahLst/>
              <a:cxnLst/>
              <a:rect l="l" t="t" r="r" b="b"/>
              <a:pathLst>
                <a:path w="1618672" h="1072496">
                  <a:moveTo>
                    <a:pt x="1169376" y="0"/>
                  </a:moveTo>
                  <a:cubicBezTo>
                    <a:pt x="1328457" y="0"/>
                    <a:pt x="1480235" y="31264"/>
                    <a:pt x="1618672" y="88546"/>
                  </a:cubicBezTo>
                  <a:cubicBezTo>
                    <a:pt x="1523025" y="647551"/>
                    <a:pt x="1035786" y="1072496"/>
                    <a:pt x="449296" y="1072496"/>
                  </a:cubicBezTo>
                  <a:cubicBezTo>
                    <a:pt x="290216" y="1072496"/>
                    <a:pt x="138437" y="1041232"/>
                    <a:pt x="0" y="983950"/>
                  </a:cubicBezTo>
                  <a:cubicBezTo>
                    <a:pt x="95647" y="424945"/>
                    <a:pt x="582886" y="0"/>
                    <a:pt x="1169376" y="0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Ins="612000" rtlCol="0" anchor="ctr"/>
            <a:lstStyle/>
            <a:p>
              <a:pPr algn="ctr"/>
              <a:r>
                <a:rPr lang="en-US" altLang="ja-JP" sz="4400" dirty="0">
                  <a:solidFill>
                    <a:srgbClr val="000000"/>
                  </a:solidFill>
                </a:rPr>
                <a:t>M</a:t>
              </a:r>
              <a:endParaRPr lang="ja-JP" altLang="en-US" sz="4400" dirty="0">
                <a:solidFill>
                  <a:srgbClr val="000000"/>
                </a:solidFill>
              </a:endParaRPr>
            </a:p>
          </p:txBody>
        </p:sp>
        <p:sp>
          <p:nvSpPr>
            <p:cNvPr id="23" name="円/楕円 4"/>
            <p:cNvSpPr/>
            <p:nvPr/>
          </p:nvSpPr>
          <p:spPr>
            <a:xfrm flipH="1">
              <a:off x="-3176914" y="266378"/>
              <a:ext cx="898100" cy="836877"/>
            </a:xfrm>
            <a:custGeom>
              <a:avLst/>
              <a:gdLst/>
              <a:ahLst/>
              <a:cxnLst/>
              <a:rect l="l" t="t" r="r" b="b"/>
              <a:pathLst>
                <a:path w="891346" h="822061">
                  <a:moveTo>
                    <a:pt x="445673" y="0"/>
                  </a:moveTo>
                  <a:cubicBezTo>
                    <a:pt x="213745" y="175017"/>
                    <a:pt x="51064" y="435249"/>
                    <a:pt x="0" y="733692"/>
                  </a:cubicBezTo>
                  <a:cubicBezTo>
                    <a:pt x="137386" y="790539"/>
                    <a:pt x="287911" y="821762"/>
                    <a:pt x="445673" y="822061"/>
                  </a:cubicBezTo>
                  <a:cubicBezTo>
                    <a:pt x="603435" y="821762"/>
                    <a:pt x="753961" y="790539"/>
                    <a:pt x="891346" y="733692"/>
                  </a:cubicBezTo>
                  <a:cubicBezTo>
                    <a:pt x="840282" y="435249"/>
                    <a:pt x="677601" y="175017"/>
                    <a:pt x="44567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400" dirty="0">
                  <a:solidFill>
                    <a:srgbClr val="000000"/>
                  </a:solidFill>
                </a:rPr>
                <a:t>白</a:t>
              </a: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89DBFCF-BA5F-9442-A674-D159253159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178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7857152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/>
              <a:t>図５ 減法混色</a:t>
            </a:r>
            <a:endParaRPr lang="en-US" altLang="ja-JP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光の三原色</a:t>
            </a:r>
            <a:endParaRPr lang="ja-JP" altLang="en-US" dirty="0"/>
          </a:p>
        </p:txBody>
      </p:sp>
      <p:grpSp>
        <p:nvGrpSpPr>
          <p:cNvPr id="24" name="グループ化 23"/>
          <p:cNvGrpSpPr/>
          <p:nvPr/>
        </p:nvGrpSpPr>
        <p:grpSpPr>
          <a:xfrm>
            <a:off x="6935243" y="1433917"/>
            <a:ext cx="4248472" cy="4248472"/>
            <a:chOff x="4572000" y="2212535"/>
            <a:chExt cx="4248472" cy="4248472"/>
          </a:xfrm>
        </p:grpSpPr>
        <p:sp>
          <p:nvSpPr>
            <p:cNvPr id="25" name="正方形/長方形 24"/>
            <p:cNvSpPr/>
            <p:nvPr/>
          </p:nvSpPr>
          <p:spPr>
            <a:xfrm>
              <a:off x="4572000" y="2212535"/>
              <a:ext cx="4248472" cy="4248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3204000" bIns="3204000" rtlCol="0" anchor="ctr"/>
            <a:lstStyle/>
            <a:p>
              <a:pPr algn="ctr"/>
              <a:r>
                <a:rPr lang="ja-JP" altLang="en-US" sz="4400" dirty="0">
                  <a:solidFill>
                    <a:srgbClr val="000000"/>
                  </a:solidFill>
                </a:rPr>
                <a:t>白</a:t>
              </a:r>
            </a:p>
          </p:txBody>
        </p:sp>
        <p:sp>
          <p:nvSpPr>
            <p:cNvPr id="26" name="円/楕円 25"/>
            <p:cNvSpPr/>
            <p:nvPr/>
          </p:nvSpPr>
          <p:spPr>
            <a:xfrm>
              <a:off x="5527611" y="2373761"/>
              <a:ext cx="2376264" cy="2376264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0000" bIns="972000" rtlCol="0" anchor="ctr"/>
            <a:lstStyle/>
            <a:p>
              <a:pPr algn="ctr"/>
              <a:r>
                <a:rPr lang="en-US" altLang="ja-JP" sz="4400" dirty="0">
                  <a:solidFill>
                    <a:srgbClr val="000000"/>
                  </a:solidFill>
                </a:rPr>
                <a:t>C</a:t>
              </a:r>
              <a:endParaRPr lang="ja-JP" altLang="en-US" sz="4400" dirty="0">
                <a:solidFill>
                  <a:srgbClr val="000000"/>
                </a:solidFill>
              </a:endParaRPr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4783207" y="3677119"/>
              <a:ext cx="2376264" cy="237626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Ins="972000" rtlCol="0" anchor="ctr"/>
            <a:lstStyle/>
            <a:p>
              <a:pPr algn="ctr"/>
              <a:r>
                <a:rPr lang="en-US" altLang="ja-JP" sz="4400" dirty="0">
                  <a:solidFill>
                    <a:srgbClr val="000000"/>
                  </a:solidFill>
                </a:rPr>
                <a:t>Y</a:t>
              </a:r>
              <a:endParaRPr lang="ja-JP" altLang="en-US" sz="4400" dirty="0">
                <a:solidFill>
                  <a:srgbClr val="000000"/>
                </a:solidFill>
              </a:endParaRPr>
            </a:p>
          </p:txBody>
        </p:sp>
        <p:sp>
          <p:nvSpPr>
            <p:cNvPr id="28" name="円/楕円 27"/>
            <p:cNvSpPr/>
            <p:nvPr/>
          </p:nvSpPr>
          <p:spPr>
            <a:xfrm>
              <a:off x="6231627" y="3677529"/>
              <a:ext cx="2376264" cy="2376264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72000" rtlCol="0" anchor="ctr"/>
            <a:lstStyle/>
            <a:p>
              <a:pPr algn="ctr"/>
              <a:r>
                <a:rPr lang="en-US" altLang="ja-JP" sz="4400" dirty="0">
                  <a:solidFill>
                    <a:srgbClr val="000000"/>
                  </a:solidFill>
                </a:rPr>
                <a:t>M</a:t>
              </a:r>
              <a:endParaRPr lang="ja-JP" altLang="en-US" sz="4400" dirty="0">
                <a:solidFill>
                  <a:srgbClr val="000000"/>
                </a:solidFill>
              </a:endParaRPr>
            </a:p>
          </p:txBody>
        </p:sp>
        <p:sp>
          <p:nvSpPr>
            <p:cNvPr id="29" name="円/楕円 4"/>
            <p:cNvSpPr/>
            <p:nvPr/>
          </p:nvSpPr>
          <p:spPr>
            <a:xfrm>
              <a:off x="6251595" y="3677529"/>
              <a:ext cx="1618672" cy="1072496"/>
            </a:xfrm>
            <a:custGeom>
              <a:avLst/>
              <a:gdLst/>
              <a:ahLst/>
              <a:cxnLst/>
              <a:rect l="l" t="t" r="r" b="b"/>
              <a:pathLst>
                <a:path w="1618672" h="1072496">
                  <a:moveTo>
                    <a:pt x="1169376" y="0"/>
                  </a:moveTo>
                  <a:cubicBezTo>
                    <a:pt x="1328457" y="0"/>
                    <a:pt x="1480235" y="31264"/>
                    <a:pt x="1618672" y="88546"/>
                  </a:cubicBezTo>
                  <a:cubicBezTo>
                    <a:pt x="1523025" y="647551"/>
                    <a:pt x="1035786" y="1072496"/>
                    <a:pt x="449296" y="1072496"/>
                  </a:cubicBezTo>
                  <a:cubicBezTo>
                    <a:pt x="290216" y="1072496"/>
                    <a:pt x="138437" y="1041232"/>
                    <a:pt x="0" y="983950"/>
                  </a:cubicBezTo>
                  <a:cubicBezTo>
                    <a:pt x="95647" y="424945"/>
                    <a:pt x="582886" y="0"/>
                    <a:pt x="1169376" y="0"/>
                  </a:cubicBez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612000" rtlCol="0" anchor="ctr"/>
            <a:lstStyle/>
            <a:p>
              <a:pPr algn="ctr"/>
              <a:r>
                <a:rPr lang="en-US" altLang="ja-JP" sz="4400" dirty="0">
                  <a:solidFill>
                    <a:srgbClr val="000000"/>
                  </a:solidFill>
                </a:rPr>
                <a:t>B</a:t>
              </a:r>
              <a:endParaRPr lang="ja-JP" altLang="en-US" sz="4400" dirty="0">
                <a:solidFill>
                  <a:srgbClr val="000000"/>
                </a:solidFill>
              </a:endParaRPr>
            </a:p>
          </p:txBody>
        </p:sp>
        <p:sp>
          <p:nvSpPr>
            <p:cNvPr id="30" name="円/楕円 43"/>
            <p:cNvSpPr/>
            <p:nvPr/>
          </p:nvSpPr>
          <p:spPr>
            <a:xfrm>
              <a:off x="6232314" y="3927964"/>
              <a:ext cx="927844" cy="1880830"/>
            </a:xfrm>
            <a:custGeom>
              <a:avLst/>
              <a:gdLst/>
              <a:ahLst/>
              <a:cxnLst/>
              <a:rect l="l" t="t" r="r" b="b"/>
              <a:pathLst>
                <a:path w="927844" h="1880830">
                  <a:moveTo>
                    <a:pt x="464196" y="0"/>
                  </a:moveTo>
                  <a:cubicBezTo>
                    <a:pt x="746493" y="216293"/>
                    <a:pt x="927844" y="557073"/>
                    <a:pt x="927844" y="940210"/>
                  </a:cubicBezTo>
                  <a:cubicBezTo>
                    <a:pt x="927844" y="1323593"/>
                    <a:pt x="746260" y="1664565"/>
                    <a:pt x="463648" y="1880830"/>
                  </a:cubicBezTo>
                  <a:cubicBezTo>
                    <a:pt x="181351" y="1664537"/>
                    <a:pt x="0" y="1323757"/>
                    <a:pt x="0" y="940620"/>
                  </a:cubicBezTo>
                  <a:cubicBezTo>
                    <a:pt x="0" y="557237"/>
                    <a:pt x="181584" y="216265"/>
                    <a:pt x="46419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tIns="612000" rtlCol="0" anchor="ctr"/>
            <a:lstStyle/>
            <a:p>
              <a:pPr algn="ctr"/>
              <a:r>
                <a:rPr lang="en-US" altLang="ja-JP" sz="4400" dirty="0">
                  <a:solidFill>
                    <a:srgbClr val="000000"/>
                  </a:solidFill>
                </a:rPr>
                <a:t>R</a:t>
              </a:r>
              <a:endParaRPr lang="ja-JP" altLang="en-US" sz="4400" dirty="0">
                <a:solidFill>
                  <a:srgbClr val="000000"/>
                </a:solidFill>
              </a:endParaRPr>
            </a:p>
          </p:txBody>
        </p:sp>
        <p:sp>
          <p:nvSpPr>
            <p:cNvPr id="31" name="円/楕円 4"/>
            <p:cNvSpPr/>
            <p:nvPr/>
          </p:nvSpPr>
          <p:spPr>
            <a:xfrm flipH="1">
              <a:off x="5527611" y="3677529"/>
              <a:ext cx="1618672" cy="1072496"/>
            </a:xfrm>
            <a:custGeom>
              <a:avLst/>
              <a:gdLst/>
              <a:ahLst/>
              <a:cxnLst/>
              <a:rect l="l" t="t" r="r" b="b"/>
              <a:pathLst>
                <a:path w="1618672" h="1072496">
                  <a:moveTo>
                    <a:pt x="1169376" y="0"/>
                  </a:moveTo>
                  <a:cubicBezTo>
                    <a:pt x="1328457" y="0"/>
                    <a:pt x="1480235" y="31264"/>
                    <a:pt x="1618672" y="88546"/>
                  </a:cubicBezTo>
                  <a:cubicBezTo>
                    <a:pt x="1523025" y="647551"/>
                    <a:pt x="1035786" y="1072496"/>
                    <a:pt x="449296" y="1072496"/>
                  </a:cubicBezTo>
                  <a:cubicBezTo>
                    <a:pt x="290216" y="1072496"/>
                    <a:pt x="138437" y="1041232"/>
                    <a:pt x="0" y="983950"/>
                  </a:cubicBezTo>
                  <a:cubicBezTo>
                    <a:pt x="95647" y="424945"/>
                    <a:pt x="582886" y="0"/>
                    <a:pt x="1169376" y="0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Ins="612000" rtlCol="0" anchor="ctr"/>
            <a:lstStyle/>
            <a:p>
              <a:pPr algn="ctr"/>
              <a:r>
                <a:rPr lang="en-US" altLang="ja-JP" sz="4400" dirty="0">
                  <a:solidFill>
                    <a:srgbClr val="000000"/>
                  </a:solidFill>
                </a:rPr>
                <a:t>G</a:t>
              </a:r>
              <a:endParaRPr lang="ja-JP" altLang="en-US" sz="4400" dirty="0">
                <a:solidFill>
                  <a:srgbClr val="000000"/>
                </a:solidFill>
              </a:endParaRPr>
            </a:p>
          </p:txBody>
        </p:sp>
        <p:sp>
          <p:nvSpPr>
            <p:cNvPr id="32" name="円/楕円 4"/>
            <p:cNvSpPr/>
            <p:nvPr/>
          </p:nvSpPr>
          <p:spPr>
            <a:xfrm flipH="1">
              <a:off x="6251358" y="3918333"/>
              <a:ext cx="898100" cy="836877"/>
            </a:xfrm>
            <a:custGeom>
              <a:avLst/>
              <a:gdLst/>
              <a:ahLst/>
              <a:cxnLst/>
              <a:rect l="l" t="t" r="r" b="b"/>
              <a:pathLst>
                <a:path w="891346" h="822061">
                  <a:moveTo>
                    <a:pt x="445673" y="0"/>
                  </a:moveTo>
                  <a:cubicBezTo>
                    <a:pt x="213745" y="175017"/>
                    <a:pt x="51064" y="435249"/>
                    <a:pt x="0" y="733692"/>
                  </a:cubicBezTo>
                  <a:cubicBezTo>
                    <a:pt x="137386" y="790539"/>
                    <a:pt x="287911" y="821762"/>
                    <a:pt x="445673" y="822061"/>
                  </a:cubicBezTo>
                  <a:cubicBezTo>
                    <a:pt x="603435" y="821762"/>
                    <a:pt x="753961" y="790539"/>
                    <a:pt x="891346" y="733692"/>
                  </a:cubicBezTo>
                  <a:cubicBezTo>
                    <a:pt x="840282" y="435249"/>
                    <a:pt x="677601" y="175017"/>
                    <a:pt x="44567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400" dirty="0">
                  <a:solidFill>
                    <a:srgbClr val="FFFFFF"/>
                  </a:solidFill>
                </a:rPr>
                <a:t>黒</a:t>
              </a: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C730F69-91FD-574B-90E2-215CA93886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179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016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49B168C7-4E63-3DCB-8DD8-A22F8A82C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6FAC685-1F50-E0FA-0756-810219C07E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3FD3249-A2E6-46F1-1BD1-B2079D2FC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F7FBF36-57E5-D2CB-CF5B-3A9CE4365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286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/>
              <a:t>ビットマップデータ（</a:t>
            </a:r>
            <a:r>
              <a:rPr lang="en-US" altLang="ja-JP" dirty="0"/>
              <a:t>bitmap data</a:t>
            </a:r>
            <a:r>
              <a:rPr lang="ja-JP" altLang="en-US" dirty="0"/>
              <a:t>）</a:t>
            </a:r>
            <a:endParaRPr lang="en-US" altLang="ja-JP" dirty="0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ja-JP" altLang="en-US" dirty="0"/>
              <a:t>ピクセルごとの色を記録したデータ</a:t>
            </a:r>
            <a:endParaRPr lang="en-US" altLang="ja-JP" dirty="0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ja-JP" altLang="en-US" dirty="0"/>
              <a:t>写真や絵画</a:t>
            </a:r>
            <a:endParaRPr lang="en-US" altLang="ja-JP" dirty="0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ja-JP" altLang="en-US" dirty="0"/>
              <a:t>ペイント系ソフトウェア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ベクトルデータ（</a:t>
            </a:r>
            <a:r>
              <a:rPr lang="en-US" altLang="ja-JP" dirty="0"/>
              <a:t>vector data</a:t>
            </a:r>
            <a:r>
              <a:rPr lang="ja-JP" altLang="en-US" dirty="0"/>
              <a:t>）</a:t>
            </a:r>
            <a:endParaRPr lang="en-US" altLang="ja-JP" dirty="0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ja-JP" altLang="en-US" dirty="0"/>
              <a:t>図形の形状や位置、色を記録したデータ</a:t>
            </a:r>
            <a:endParaRPr lang="en-US" altLang="ja-JP" dirty="0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ja-JP" altLang="en-US" dirty="0"/>
              <a:t>図面作成（</a:t>
            </a:r>
            <a:r>
              <a:rPr lang="en-US" altLang="ja-JP" dirty="0"/>
              <a:t>CAD)</a:t>
            </a:r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ja-JP" altLang="en-US" dirty="0"/>
              <a:t>ドロー系ソフトウェア</a:t>
            </a:r>
          </a:p>
          <a:p>
            <a:endParaRPr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ビットマップデータとベクトルデータ</a:t>
            </a:r>
            <a:endParaRPr lang="ja-JP" altLang="en-US" dirty="0"/>
          </a:p>
        </p:txBody>
      </p:sp>
      <p:sp>
        <p:nvSpPr>
          <p:cNvPr id="9" name="楕円 8"/>
          <p:cNvSpPr/>
          <p:nvPr/>
        </p:nvSpPr>
        <p:spPr>
          <a:xfrm>
            <a:off x="9961266" y="4911797"/>
            <a:ext cx="651789" cy="65178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sz="28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478" y="4911797"/>
            <a:ext cx="749873" cy="749873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4CDE2A-2BDE-D94D-97C0-7C8F107C30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180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18767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34D80B38-8300-E84E-ABE5-A243B263C9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/>
              <a:t>SVG</a:t>
            </a:r>
            <a:r>
              <a:rPr kumimoji="1" lang="ja-JP" altLang="en-US"/>
              <a:t>画像データ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868CA71-83E1-3845-9CBB-D8D197E84C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181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A9B98F0A-08D7-274A-BBF1-DB92EFFB0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68B026B-E832-804F-8A16-3E084ABE6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1652632"/>
            <a:ext cx="4762500" cy="4051300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6B33FC3-0FD1-C849-812D-D6206EE4C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491" y="2591300"/>
            <a:ext cx="7855942" cy="167540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95A79DA-C804-B043-B997-DA7DF1F38B61}"/>
              </a:ext>
            </a:extLst>
          </p:cNvPr>
          <p:cNvSpPr txBox="1"/>
          <p:nvPr/>
        </p:nvSpPr>
        <p:spPr>
          <a:xfrm>
            <a:off x="2159266" y="579121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描画結果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E84379A-0B26-CD49-AA14-925028C9C734}"/>
              </a:ext>
            </a:extLst>
          </p:cNvPr>
          <p:cNvSpPr txBox="1"/>
          <p:nvPr/>
        </p:nvSpPr>
        <p:spPr>
          <a:xfrm>
            <a:off x="8070968" y="4430248"/>
            <a:ext cx="125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SVG</a:t>
            </a:r>
            <a:r>
              <a:rPr kumimoji="1" lang="ja-JP" altLang="en-US"/>
              <a:t>データ</a:t>
            </a:r>
          </a:p>
        </p:txBody>
      </p:sp>
    </p:spTree>
    <p:extLst>
      <p:ext uri="{BB962C8B-B14F-4D97-AF65-F5344CB8AC3E}">
        <p14:creationId xmlns:p14="http://schemas.microsoft.com/office/powerpoint/2010/main" val="151232652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A4EC9-8C9C-BDD8-CB41-B8E154285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2E8700F-CBBD-2439-D308-F850E3029C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文字の表現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D3E418FA-7225-0A9E-F43C-EDF718CFF8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25028D4-F2AA-2051-2A29-A04BEC392C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182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981549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5A3E1-0025-62E3-B5A1-69749AD98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51B52142-83E0-B526-220C-33863B466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6675" y="2360246"/>
            <a:ext cx="11525251" cy="2387600"/>
          </a:xfrm>
        </p:spPr>
        <p:txBody>
          <a:bodyPr/>
          <a:lstStyle/>
          <a:p>
            <a:r>
              <a:rPr lang="ja-JP" altLang="en-US" sz="13800"/>
              <a:t>あ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5D2150B5-2CC1-FF12-A7D0-E3F6CE4C3E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4D705D7-5541-B306-D21C-66BB923C81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183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195875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184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AD99902-E851-93DD-212A-7996CD989550}"/>
              </a:ext>
            </a:extLst>
          </p:cNvPr>
          <p:cNvSpPr/>
          <p:nvPr/>
        </p:nvSpPr>
        <p:spPr>
          <a:xfrm>
            <a:off x="1125813" y="5784386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A4D6BCB-0044-0DC6-6A37-1AAD9E4FA36E}"/>
              </a:ext>
            </a:extLst>
          </p:cNvPr>
          <p:cNvSpPr/>
          <p:nvPr/>
        </p:nvSpPr>
        <p:spPr>
          <a:xfrm>
            <a:off x="1125814" y="1222957"/>
            <a:ext cx="490783" cy="380448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486B213-7DF3-5B7F-1DD3-05D072C15C9D}"/>
              </a:ext>
            </a:extLst>
          </p:cNvPr>
          <p:cNvSpPr/>
          <p:nvPr/>
        </p:nvSpPr>
        <p:spPr>
          <a:xfrm>
            <a:off x="1125814" y="187459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496A611-A2FE-14BB-3EE6-F5C9F7BD260D}"/>
              </a:ext>
            </a:extLst>
          </p:cNvPr>
          <p:cNvSpPr/>
          <p:nvPr/>
        </p:nvSpPr>
        <p:spPr>
          <a:xfrm>
            <a:off x="1125814" y="2526223"/>
            <a:ext cx="490783" cy="38044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940EA10-4165-EE8C-DD9B-051525A2D6D1}"/>
              </a:ext>
            </a:extLst>
          </p:cNvPr>
          <p:cNvSpPr/>
          <p:nvPr/>
        </p:nvSpPr>
        <p:spPr>
          <a:xfrm>
            <a:off x="1125814" y="3177856"/>
            <a:ext cx="490783" cy="38044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51169FC-1250-66FD-A6A9-53F4BFCCFBB9}"/>
              </a:ext>
            </a:extLst>
          </p:cNvPr>
          <p:cNvSpPr/>
          <p:nvPr/>
        </p:nvSpPr>
        <p:spPr>
          <a:xfrm>
            <a:off x="1125814" y="3829489"/>
            <a:ext cx="490783" cy="3804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6092950-B5AA-DC38-C23F-CC4B26EFA42F}"/>
              </a:ext>
            </a:extLst>
          </p:cNvPr>
          <p:cNvSpPr/>
          <p:nvPr/>
        </p:nvSpPr>
        <p:spPr>
          <a:xfrm>
            <a:off x="1125814" y="4481122"/>
            <a:ext cx="490783" cy="380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BB4F7FC-663E-EB2D-9E07-D9FDE6FE4F17}"/>
              </a:ext>
            </a:extLst>
          </p:cNvPr>
          <p:cNvSpPr/>
          <p:nvPr/>
        </p:nvSpPr>
        <p:spPr>
          <a:xfrm>
            <a:off x="1125814" y="5132755"/>
            <a:ext cx="490783" cy="380448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コンテンツ プレースホルダー 5">
            <a:extLst>
              <a:ext uri="{FF2B5EF4-FFF2-40B4-BE49-F238E27FC236}">
                <a16:creationId xmlns:a16="http://schemas.microsoft.com/office/drawing/2014/main" id="{C3CF4355-88EB-A747-C517-0ED390FDE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722" y="1450380"/>
            <a:ext cx="11993562" cy="5133975"/>
          </a:xfrm>
        </p:spPr>
        <p:txBody>
          <a:bodyPr/>
          <a:lstStyle/>
          <a:p>
            <a:pPr lvl="2"/>
            <a:r>
              <a:rPr lang="en-US" altLang="ja-JP" dirty="0"/>
              <a:t>8</a:t>
            </a:r>
            <a:r>
              <a:rPr lang="ja-JP" altLang="en-US"/>
              <a:t>色で</a:t>
            </a:r>
            <a:r>
              <a:rPr lang="en-US" altLang="ja-JP" dirty="0"/>
              <a:t>3bit</a:t>
            </a:r>
            <a:endParaRPr lang="ja-JP" altLang="en-US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1258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43958328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185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AD99902-E851-93DD-212A-7996CD989550}"/>
              </a:ext>
            </a:extLst>
          </p:cNvPr>
          <p:cNvSpPr/>
          <p:nvPr/>
        </p:nvSpPr>
        <p:spPr>
          <a:xfrm>
            <a:off x="1125813" y="5784386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A4D6BCB-0044-0DC6-6A37-1AAD9E4FA36E}"/>
              </a:ext>
            </a:extLst>
          </p:cNvPr>
          <p:cNvSpPr/>
          <p:nvPr/>
        </p:nvSpPr>
        <p:spPr>
          <a:xfrm>
            <a:off x="1125814" y="1222957"/>
            <a:ext cx="490783" cy="380448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486B213-7DF3-5B7F-1DD3-05D072C15C9D}"/>
              </a:ext>
            </a:extLst>
          </p:cNvPr>
          <p:cNvSpPr/>
          <p:nvPr/>
        </p:nvSpPr>
        <p:spPr>
          <a:xfrm>
            <a:off x="1125814" y="187459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496A611-A2FE-14BB-3EE6-F5C9F7BD260D}"/>
              </a:ext>
            </a:extLst>
          </p:cNvPr>
          <p:cNvSpPr/>
          <p:nvPr/>
        </p:nvSpPr>
        <p:spPr>
          <a:xfrm>
            <a:off x="1125814" y="2526223"/>
            <a:ext cx="490783" cy="38044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940EA10-4165-EE8C-DD9B-051525A2D6D1}"/>
              </a:ext>
            </a:extLst>
          </p:cNvPr>
          <p:cNvSpPr/>
          <p:nvPr/>
        </p:nvSpPr>
        <p:spPr>
          <a:xfrm>
            <a:off x="1125814" y="3177856"/>
            <a:ext cx="490783" cy="38044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51169FC-1250-66FD-A6A9-53F4BFCCFBB9}"/>
              </a:ext>
            </a:extLst>
          </p:cNvPr>
          <p:cNvSpPr/>
          <p:nvPr/>
        </p:nvSpPr>
        <p:spPr>
          <a:xfrm>
            <a:off x="1125814" y="3829489"/>
            <a:ext cx="490783" cy="3804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6092950-B5AA-DC38-C23F-CC4B26EFA42F}"/>
              </a:ext>
            </a:extLst>
          </p:cNvPr>
          <p:cNvSpPr/>
          <p:nvPr/>
        </p:nvSpPr>
        <p:spPr>
          <a:xfrm>
            <a:off x="1125814" y="4481122"/>
            <a:ext cx="490783" cy="380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BB4F7FC-663E-EB2D-9E07-D9FDE6FE4F17}"/>
              </a:ext>
            </a:extLst>
          </p:cNvPr>
          <p:cNvSpPr/>
          <p:nvPr/>
        </p:nvSpPr>
        <p:spPr>
          <a:xfrm>
            <a:off x="1125814" y="5132755"/>
            <a:ext cx="490783" cy="380448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1258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  <p:pic>
        <p:nvPicPr>
          <p:cNvPr id="8" name="図 7" descr="白いタイルの壁&#10;&#10;自動的に生成された説明">
            <a:extLst>
              <a:ext uri="{FF2B5EF4-FFF2-40B4-BE49-F238E27FC236}">
                <a16:creationId xmlns:a16="http://schemas.microsoft.com/office/drawing/2014/main" id="{E660E740-9486-DFAB-EF78-5A3741E28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907" y="2613703"/>
            <a:ext cx="3328935" cy="219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2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186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AD99902-E851-93DD-212A-7996CD989550}"/>
              </a:ext>
            </a:extLst>
          </p:cNvPr>
          <p:cNvSpPr/>
          <p:nvPr/>
        </p:nvSpPr>
        <p:spPr>
          <a:xfrm>
            <a:off x="1125813" y="5784386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A4D6BCB-0044-0DC6-6A37-1AAD9E4FA36E}"/>
              </a:ext>
            </a:extLst>
          </p:cNvPr>
          <p:cNvSpPr/>
          <p:nvPr/>
        </p:nvSpPr>
        <p:spPr>
          <a:xfrm>
            <a:off x="1125814" y="1222957"/>
            <a:ext cx="490783" cy="380448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486B213-7DF3-5B7F-1DD3-05D072C15C9D}"/>
              </a:ext>
            </a:extLst>
          </p:cNvPr>
          <p:cNvSpPr/>
          <p:nvPr/>
        </p:nvSpPr>
        <p:spPr>
          <a:xfrm>
            <a:off x="1125814" y="187459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496A611-A2FE-14BB-3EE6-F5C9F7BD260D}"/>
              </a:ext>
            </a:extLst>
          </p:cNvPr>
          <p:cNvSpPr/>
          <p:nvPr/>
        </p:nvSpPr>
        <p:spPr>
          <a:xfrm>
            <a:off x="1125814" y="2526223"/>
            <a:ext cx="490783" cy="38044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940EA10-4165-EE8C-DD9B-051525A2D6D1}"/>
              </a:ext>
            </a:extLst>
          </p:cNvPr>
          <p:cNvSpPr/>
          <p:nvPr/>
        </p:nvSpPr>
        <p:spPr>
          <a:xfrm>
            <a:off x="1125814" y="3177856"/>
            <a:ext cx="490783" cy="38044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51169FC-1250-66FD-A6A9-53F4BFCCFBB9}"/>
              </a:ext>
            </a:extLst>
          </p:cNvPr>
          <p:cNvSpPr/>
          <p:nvPr/>
        </p:nvSpPr>
        <p:spPr>
          <a:xfrm>
            <a:off x="1125814" y="3829489"/>
            <a:ext cx="490783" cy="3804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6092950-B5AA-DC38-C23F-CC4B26EFA42F}"/>
              </a:ext>
            </a:extLst>
          </p:cNvPr>
          <p:cNvSpPr/>
          <p:nvPr/>
        </p:nvSpPr>
        <p:spPr>
          <a:xfrm>
            <a:off x="1125814" y="4481122"/>
            <a:ext cx="490783" cy="380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BB4F7FC-663E-EB2D-9E07-D9FDE6FE4F17}"/>
              </a:ext>
            </a:extLst>
          </p:cNvPr>
          <p:cNvSpPr/>
          <p:nvPr/>
        </p:nvSpPr>
        <p:spPr>
          <a:xfrm>
            <a:off x="1125814" y="5132755"/>
            <a:ext cx="490783" cy="380448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1258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  <p:pic>
        <p:nvPicPr>
          <p:cNvPr id="2" name="図 1" descr="白いタイルの壁&#10;&#10;自動的に生成された説明">
            <a:extLst>
              <a:ext uri="{FF2B5EF4-FFF2-40B4-BE49-F238E27FC236}">
                <a16:creationId xmlns:a16="http://schemas.microsoft.com/office/drawing/2014/main" id="{D0E3BC1F-426F-90E8-F50D-31B3CB386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" r="96929" b="2091"/>
          <a:stretch/>
        </p:blipFill>
        <p:spPr>
          <a:xfrm>
            <a:off x="3711262" y="883921"/>
            <a:ext cx="254948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25022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187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AD99902-E851-93DD-212A-7996CD989550}"/>
              </a:ext>
            </a:extLst>
          </p:cNvPr>
          <p:cNvSpPr/>
          <p:nvPr/>
        </p:nvSpPr>
        <p:spPr>
          <a:xfrm>
            <a:off x="1125813" y="5784386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A4D6BCB-0044-0DC6-6A37-1AAD9E4FA36E}"/>
              </a:ext>
            </a:extLst>
          </p:cNvPr>
          <p:cNvSpPr/>
          <p:nvPr/>
        </p:nvSpPr>
        <p:spPr>
          <a:xfrm>
            <a:off x="1125814" y="1222957"/>
            <a:ext cx="490783" cy="380448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486B213-7DF3-5B7F-1DD3-05D072C15C9D}"/>
              </a:ext>
            </a:extLst>
          </p:cNvPr>
          <p:cNvSpPr/>
          <p:nvPr/>
        </p:nvSpPr>
        <p:spPr>
          <a:xfrm>
            <a:off x="1125814" y="187459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496A611-A2FE-14BB-3EE6-F5C9F7BD260D}"/>
              </a:ext>
            </a:extLst>
          </p:cNvPr>
          <p:cNvSpPr/>
          <p:nvPr/>
        </p:nvSpPr>
        <p:spPr>
          <a:xfrm>
            <a:off x="1125814" y="2526223"/>
            <a:ext cx="490783" cy="38044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940EA10-4165-EE8C-DD9B-051525A2D6D1}"/>
              </a:ext>
            </a:extLst>
          </p:cNvPr>
          <p:cNvSpPr/>
          <p:nvPr/>
        </p:nvSpPr>
        <p:spPr>
          <a:xfrm>
            <a:off x="1125814" y="3177856"/>
            <a:ext cx="490783" cy="38044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51169FC-1250-66FD-A6A9-53F4BFCCFBB9}"/>
              </a:ext>
            </a:extLst>
          </p:cNvPr>
          <p:cNvSpPr/>
          <p:nvPr/>
        </p:nvSpPr>
        <p:spPr>
          <a:xfrm>
            <a:off x="1125814" y="3829489"/>
            <a:ext cx="490783" cy="3804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6092950-B5AA-DC38-C23F-CC4B26EFA42F}"/>
              </a:ext>
            </a:extLst>
          </p:cNvPr>
          <p:cNvSpPr/>
          <p:nvPr/>
        </p:nvSpPr>
        <p:spPr>
          <a:xfrm>
            <a:off x="1125814" y="4481122"/>
            <a:ext cx="490783" cy="380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BB4F7FC-663E-EB2D-9E07-D9FDE6FE4F17}"/>
              </a:ext>
            </a:extLst>
          </p:cNvPr>
          <p:cNvSpPr/>
          <p:nvPr/>
        </p:nvSpPr>
        <p:spPr>
          <a:xfrm>
            <a:off x="1125814" y="5132755"/>
            <a:ext cx="490783" cy="380448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1258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  <p:sp>
        <p:nvSpPr>
          <p:cNvPr id="6" name="コンテンツ プレースホルダー 39">
            <a:extLst>
              <a:ext uri="{FF2B5EF4-FFF2-40B4-BE49-F238E27FC236}">
                <a16:creationId xmlns:a16="http://schemas.microsoft.com/office/drawing/2014/main" id="{200C1D28-AEA5-EB2D-A725-CD2AE927A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7833" y="3824215"/>
            <a:ext cx="2782529" cy="570052"/>
          </a:xfrm>
        </p:spPr>
        <p:txBody>
          <a:bodyPr/>
          <a:lstStyle/>
          <a:p>
            <a:r>
              <a:rPr lang="en-US" altLang="ja-JP" dirty="0">
                <a:latin typeface="+mn-ea"/>
                <a:ea typeface="+mn-ea"/>
              </a:rPr>
              <a:t>16777216</a:t>
            </a:r>
            <a:r>
              <a:rPr lang="ja-JP" altLang="en-US">
                <a:latin typeface="+mn-ea"/>
                <a:ea typeface="+mn-ea"/>
              </a:rPr>
              <a:t>色</a:t>
            </a:r>
          </a:p>
        </p:txBody>
      </p:sp>
      <p:pic>
        <p:nvPicPr>
          <p:cNvPr id="8" name="図 7" descr="白いタイルの壁&#10;&#10;自動的に生成された説明">
            <a:extLst>
              <a:ext uri="{FF2B5EF4-FFF2-40B4-BE49-F238E27FC236}">
                <a16:creationId xmlns:a16="http://schemas.microsoft.com/office/drawing/2014/main" id="{C77E0446-73E1-10C4-36DE-74D734312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2" r="96929" b="2091"/>
          <a:stretch/>
        </p:blipFill>
        <p:spPr>
          <a:xfrm flipH="1">
            <a:off x="3611443" y="1233819"/>
            <a:ext cx="99818" cy="2022750"/>
          </a:xfrm>
          <a:prstGeom prst="rect">
            <a:avLst/>
          </a:prstGeom>
        </p:spPr>
      </p:pic>
      <p:sp>
        <p:nvSpPr>
          <p:cNvPr id="9" name="コンテンツ プレースホルダー 39">
            <a:extLst>
              <a:ext uri="{FF2B5EF4-FFF2-40B4-BE49-F238E27FC236}">
                <a16:creationId xmlns:a16="http://schemas.microsoft.com/office/drawing/2014/main" id="{CC10D38A-6510-C7E1-42C0-47522F4F3C26}"/>
              </a:ext>
            </a:extLst>
          </p:cNvPr>
          <p:cNvSpPr txBox="1">
            <a:spLocks/>
          </p:cNvSpPr>
          <p:nvPr/>
        </p:nvSpPr>
        <p:spPr>
          <a:xfrm>
            <a:off x="3520939" y="3224652"/>
            <a:ext cx="474592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latin typeface="+mn-ea"/>
                <a:ea typeface="+mn-ea"/>
              </a:rPr>
              <a:t>⋮</a:t>
            </a:r>
            <a:endParaRPr lang="ja-JP" altLang="en-US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7657693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188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30A428D4-BF5A-CB51-D1E9-1F8CEC1C8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何</a:t>
            </a:r>
            <a:r>
              <a:rPr lang="en-US" altLang="ja-JP" dirty="0"/>
              <a:t>bit</a:t>
            </a:r>
            <a:r>
              <a:rPr lang="ja-JP" altLang="en-US"/>
              <a:t>で何通り？</a:t>
            </a:r>
            <a:endParaRPr lang="en-US" altLang="ja-JP" dirty="0"/>
          </a:p>
          <a:p>
            <a:pPr lvl="1"/>
            <a:r>
              <a:rPr lang="en-US" altLang="ja-JP" dirty="0"/>
              <a:t>1bit = 2</a:t>
            </a:r>
            <a:r>
              <a:rPr lang="ja-JP" altLang="en-US"/>
              <a:t>通り</a:t>
            </a:r>
          </a:p>
        </p:txBody>
      </p:sp>
      <p:sp>
        <p:nvSpPr>
          <p:cNvPr id="11" name="コンテンツ プレースホルダー 39">
            <a:extLst>
              <a:ext uri="{FF2B5EF4-FFF2-40B4-BE49-F238E27FC236}">
                <a16:creationId xmlns:a16="http://schemas.microsoft.com/office/drawing/2014/main" id="{A6B51C71-18F2-F666-F6FF-1358076EB9B1}"/>
              </a:ext>
            </a:extLst>
          </p:cNvPr>
          <p:cNvSpPr txBox="1">
            <a:spLocks/>
          </p:cNvSpPr>
          <p:nvPr/>
        </p:nvSpPr>
        <p:spPr>
          <a:xfrm>
            <a:off x="9213868" y="5490142"/>
            <a:ext cx="2782529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>
                <a:latin typeface="+mn-ea"/>
                <a:ea typeface="+mn-ea"/>
              </a:rPr>
              <a:t>16777216</a:t>
            </a:r>
            <a:r>
              <a:rPr lang="ja-JP" altLang="en-US">
                <a:latin typeface="+mn-ea"/>
                <a:ea typeface="+mn-ea"/>
              </a:rPr>
              <a:t>色</a:t>
            </a:r>
          </a:p>
        </p:txBody>
      </p:sp>
    </p:spTree>
    <p:extLst>
      <p:ext uri="{BB962C8B-B14F-4D97-AF65-F5344CB8AC3E}">
        <p14:creationId xmlns:p14="http://schemas.microsoft.com/office/powerpoint/2010/main" val="11572091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189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30A428D4-BF5A-CB51-D1E9-1F8CEC1C8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何</a:t>
            </a:r>
            <a:r>
              <a:rPr lang="en-US" altLang="ja-JP" dirty="0"/>
              <a:t>bit</a:t>
            </a:r>
            <a:r>
              <a:rPr lang="ja-JP" altLang="en-US"/>
              <a:t>で何通り？</a:t>
            </a:r>
            <a:endParaRPr lang="en-US" altLang="ja-JP" dirty="0"/>
          </a:p>
          <a:p>
            <a:pPr lvl="1"/>
            <a:r>
              <a:rPr lang="en-US" altLang="ja-JP" dirty="0"/>
              <a:t>1bit = 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2bit = 4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3bit = 8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4bit = 16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5bit = 32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6bit = 64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7bit = 128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8bit = 256</a:t>
            </a:r>
            <a:r>
              <a:rPr lang="ja-JP" altLang="en-US"/>
              <a:t>通り</a:t>
            </a:r>
            <a:endParaRPr lang="en-US" altLang="ja-JP" dirty="0"/>
          </a:p>
          <a:p>
            <a:pPr lvl="1"/>
            <a:r>
              <a:rPr lang="en-US" altLang="ja-JP" dirty="0"/>
              <a:t>9bit = 512</a:t>
            </a:r>
            <a:r>
              <a:rPr lang="ja-JP" altLang="en-US"/>
              <a:t>通り</a:t>
            </a:r>
            <a:endParaRPr lang="en-US" altLang="ja-JP" dirty="0"/>
          </a:p>
          <a:p>
            <a:pPr marL="358775" lvl="1" indent="-222250"/>
            <a:r>
              <a:rPr lang="en-US" altLang="ja-JP" dirty="0"/>
              <a:t>10bit = 1024</a:t>
            </a:r>
            <a:r>
              <a:rPr lang="ja-JP" altLang="en-US"/>
              <a:t>通り</a:t>
            </a:r>
          </a:p>
          <a:p>
            <a:pPr lvl="1"/>
            <a:endParaRPr lang="ja-JP" altLang="en-US"/>
          </a:p>
          <a:p>
            <a:pPr lvl="1"/>
            <a:endParaRPr lang="ja-JP" altLang="en-US"/>
          </a:p>
          <a:p>
            <a:pPr lvl="1"/>
            <a:endParaRPr lang="ja-JP" altLang="en-US"/>
          </a:p>
        </p:txBody>
      </p:sp>
      <p:sp>
        <p:nvSpPr>
          <p:cNvPr id="11" name="コンテンツ プレースホルダー 39">
            <a:extLst>
              <a:ext uri="{FF2B5EF4-FFF2-40B4-BE49-F238E27FC236}">
                <a16:creationId xmlns:a16="http://schemas.microsoft.com/office/drawing/2014/main" id="{A6B51C71-18F2-F666-F6FF-1358076EB9B1}"/>
              </a:ext>
            </a:extLst>
          </p:cNvPr>
          <p:cNvSpPr txBox="1">
            <a:spLocks/>
          </p:cNvSpPr>
          <p:nvPr/>
        </p:nvSpPr>
        <p:spPr>
          <a:xfrm>
            <a:off x="9213868" y="5490142"/>
            <a:ext cx="2782529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latin typeface="+mn-ea"/>
                <a:ea typeface="+mn-ea"/>
              </a:rPr>
              <a:t>16777216</a:t>
            </a:r>
            <a:r>
              <a:rPr lang="ja-JP" altLang="en-US">
                <a:latin typeface="+mn-ea"/>
                <a:ea typeface="+mn-ea"/>
              </a:rPr>
              <a:t>色</a:t>
            </a:r>
          </a:p>
        </p:txBody>
      </p:sp>
      <p:sp>
        <p:nvSpPr>
          <p:cNvPr id="2" name="コンテンツ プレースホルダー 39">
            <a:extLst>
              <a:ext uri="{FF2B5EF4-FFF2-40B4-BE49-F238E27FC236}">
                <a16:creationId xmlns:a16="http://schemas.microsoft.com/office/drawing/2014/main" id="{DB5972A2-64C8-9557-D6B3-60EE881B0725}"/>
              </a:ext>
            </a:extLst>
          </p:cNvPr>
          <p:cNvSpPr txBox="1">
            <a:spLocks/>
          </p:cNvSpPr>
          <p:nvPr/>
        </p:nvSpPr>
        <p:spPr>
          <a:xfrm>
            <a:off x="9213868" y="5067355"/>
            <a:ext cx="2782529" cy="570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latin typeface="+mn-ea"/>
                <a:ea typeface="+mn-ea"/>
              </a:rPr>
              <a:t>24bit</a:t>
            </a:r>
            <a:endParaRPr lang="ja-JP" altLang="en-US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3261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118B3E7-DFDA-EAEE-B23B-2A8148684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334385B-84B9-9C1D-770E-2C362BC3F1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BB6A0CD-C2F6-42D7-E4F6-8662755E2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D1ACD9D-47BC-882F-0978-1D512653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2889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190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4052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C0B2FCB8-ECB3-041D-9FB6-F77ED9B68489}"/>
              </a:ext>
            </a:extLst>
          </p:cNvPr>
          <p:cNvSpPr txBox="1">
            <a:spLocks/>
          </p:cNvSpPr>
          <p:nvPr/>
        </p:nvSpPr>
        <p:spPr>
          <a:xfrm>
            <a:off x="3765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ja-JP" altLang="en-US"/>
              <a:t>あ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ja-JP" altLang="en-US"/>
              <a:t>い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ja-JP" altLang="en-US"/>
              <a:t>う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ja-JP" altLang="en-US"/>
              <a:t>え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ja-JP" altLang="en-US"/>
              <a:t>お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ja-JP" altLang="en-US"/>
              <a:t>か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ja-JP" altLang="en-US"/>
              <a:t>き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ja-JP" altLang="en-US"/>
              <a:t>く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10819343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191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4052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C0B2FCB8-ECB3-041D-9FB6-F77ED9B68489}"/>
              </a:ext>
            </a:extLst>
          </p:cNvPr>
          <p:cNvSpPr txBox="1">
            <a:spLocks/>
          </p:cNvSpPr>
          <p:nvPr/>
        </p:nvSpPr>
        <p:spPr>
          <a:xfrm>
            <a:off x="3765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ja-JP" altLang="en-US"/>
              <a:t>あ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ja-JP" altLang="en-US"/>
              <a:t>い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ja-JP" altLang="en-US"/>
              <a:t>う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ja-JP" altLang="en-US"/>
              <a:t>え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ja-JP" altLang="en-US"/>
              <a:t>お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ja-JP" altLang="en-US"/>
              <a:t>か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ja-JP" altLang="en-US"/>
              <a:t>き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ja-JP" altLang="en-US"/>
              <a:t>く</a:t>
            </a:r>
            <a:endParaRPr lang="en-US" altLang="ja-JP" dirty="0"/>
          </a:p>
        </p:txBody>
      </p:sp>
      <p:sp>
        <p:nvSpPr>
          <p:cNvPr id="12" name="コンテンツ プレースホルダー 9">
            <a:extLst>
              <a:ext uri="{FF2B5EF4-FFF2-40B4-BE49-F238E27FC236}">
                <a16:creationId xmlns:a16="http://schemas.microsoft.com/office/drawing/2014/main" id="{8CB873E0-1B7E-2842-D7E2-3966D917B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061" y="1175612"/>
            <a:ext cx="11993336" cy="5134655"/>
          </a:xfrm>
        </p:spPr>
        <p:txBody>
          <a:bodyPr/>
          <a:lstStyle/>
          <a:p>
            <a:r>
              <a:rPr lang="ja-JP" altLang="en-US"/>
              <a:t>歴史を考えると</a:t>
            </a:r>
            <a:r>
              <a:rPr lang="en-US" altLang="ja-JP" dirty="0"/>
              <a:t>…</a:t>
            </a:r>
          </a:p>
          <a:p>
            <a:pPr lvl="1"/>
            <a:r>
              <a:rPr lang="ja-JP" altLang="en-US"/>
              <a:t>コンピュータは英語圏で発展した。</a:t>
            </a:r>
            <a:endParaRPr lang="en-US" altLang="ja-JP" dirty="0"/>
          </a:p>
          <a:p>
            <a:pPr lvl="1"/>
            <a:r>
              <a:rPr lang="ja-JP" altLang="en-US"/>
              <a:t>アルファベットで考えよう</a:t>
            </a:r>
          </a:p>
        </p:txBody>
      </p:sp>
    </p:spTree>
    <p:extLst>
      <p:ext uri="{BB962C8B-B14F-4D97-AF65-F5344CB8AC3E}">
        <p14:creationId xmlns:p14="http://schemas.microsoft.com/office/powerpoint/2010/main" val="426615332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192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4052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C0B2FCB8-ECB3-041D-9FB6-F77ED9B68489}"/>
              </a:ext>
            </a:extLst>
          </p:cNvPr>
          <p:cNvSpPr txBox="1">
            <a:spLocks/>
          </p:cNvSpPr>
          <p:nvPr/>
        </p:nvSpPr>
        <p:spPr>
          <a:xfrm>
            <a:off x="3765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a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b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c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d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e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f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g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h</a:t>
            </a:r>
          </a:p>
        </p:txBody>
      </p:sp>
      <p:sp>
        <p:nvSpPr>
          <p:cNvPr id="12" name="コンテンツ プレースホルダー 9">
            <a:extLst>
              <a:ext uri="{FF2B5EF4-FFF2-40B4-BE49-F238E27FC236}">
                <a16:creationId xmlns:a16="http://schemas.microsoft.com/office/drawing/2014/main" id="{8CB873E0-1B7E-2842-D7E2-3966D917B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061" y="1175612"/>
            <a:ext cx="11993336" cy="5134655"/>
          </a:xfrm>
        </p:spPr>
        <p:txBody>
          <a:bodyPr/>
          <a:lstStyle/>
          <a:p>
            <a:r>
              <a:rPr lang="ja-JP" altLang="en-US"/>
              <a:t>歴史を考えると</a:t>
            </a:r>
            <a:r>
              <a:rPr lang="en-US" altLang="ja-JP" dirty="0"/>
              <a:t>…</a:t>
            </a:r>
          </a:p>
          <a:p>
            <a:pPr lvl="1"/>
            <a:r>
              <a:rPr lang="ja-JP" altLang="en-US"/>
              <a:t>コンピュータは英語圏で発展した。</a:t>
            </a:r>
            <a:endParaRPr lang="en-US" altLang="ja-JP" dirty="0"/>
          </a:p>
          <a:p>
            <a:pPr lvl="1"/>
            <a:r>
              <a:rPr lang="ja-JP" altLang="en-US"/>
              <a:t>アルファベットで考えよう</a:t>
            </a:r>
          </a:p>
        </p:txBody>
      </p:sp>
    </p:spTree>
    <p:extLst>
      <p:ext uri="{BB962C8B-B14F-4D97-AF65-F5344CB8AC3E}">
        <p14:creationId xmlns:p14="http://schemas.microsoft.com/office/powerpoint/2010/main" val="175005630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193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4052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C0B2FCB8-ECB3-041D-9FB6-F77ED9B68489}"/>
              </a:ext>
            </a:extLst>
          </p:cNvPr>
          <p:cNvSpPr txBox="1">
            <a:spLocks/>
          </p:cNvSpPr>
          <p:nvPr/>
        </p:nvSpPr>
        <p:spPr>
          <a:xfrm>
            <a:off x="3765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a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b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c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d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e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f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g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h</a:t>
            </a:r>
          </a:p>
        </p:txBody>
      </p:sp>
      <p:sp>
        <p:nvSpPr>
          <p:cNvPr id="12" name="コンテンツ プレースホルダー 9">
            <a:extLst>
              <a:ext uri="{FF2B5EF4-FFF2-40B4-BE49-F238E27FC236}">
                <a16:creationId xmlns:a16="http://schemas.microsoft.com/office/drawing/2014/main" id="{8CB873E0-1B7E-2842-D7E2-3966D917B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061" y="1175612"/>
            <a:ext cx="11993336" cy="5134655"/>
          </a:xfrm>
        </p:spPr>
        <p:txBody>
          <a:bodyPr/>
          <a:lstStyle/>
          <a:p>
            <a:r>
              <a:rPr lang="ja-JP" altLang="en-US"/>
              <a:t>歴史を考えると</a:t>
            </a:r>
            <a:r>
              <a:rPr lang="en-US" altLang="ja-JP" dirty="0"/>
              <a:t>…</a:t>
            </a:r>
          </a:p>
          <a:p>
            <a:pPr lvl="1"/>
            <a:r>
              <a:rPr lang="ja-JP" altLang="en-US"/>
              <a:t>コンピュータは英語圏で発展した。</a:t>
            </a:r>
            <a:endParaRPr lang="en-US" altLang="ja-JP" dirty="0"/>
          </a:p>
          <a:p>
            <a:pPr lvl="1"/>
            <a:r>
              <a:rPr lang="ja-JP" altLang="en-US"/>
              <a:t>アルファベットで考えよう</a:t>
            </a: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07EB3235-EF6E-55D6-4020-35E513F13611}"/>
              </a:ext>
            </a:extLst>
          </p:cNvPr>
          <p:cNvSpPr txBox="1">
            <a:spLocks/>
          </p:cNvSpPr>
          <p:nvPr/>
        </p:nvSpPr>
        <p:spPr>
          <a:xfrm>
            <a:off x="4910412" y="3303898"/>
            <a:ext cx="6316387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 err="1"/>
              <a:t>a〜z</a:t>
            </a:r>
            <a:r>
              <a:rPr lang="en-US" altLang="ja-JP" dirty="0"/>
              <a:t> :</a:t>
            </a:r>
            <a:r>
              <a:rPr lang="ja-JP" altLang="en-US"/>
              <a:t>　</a:t>
            </a:r>
            <a:r>
              <a:rPr lang="en-US" altLang="ja-JP" dirty="0"/>
              <a:t>26</a:t>
            </a:r>
            <a:r>
              <a:rPr lang="ja-JP" altLang="en-US"/>
              <a:t>文字</a:t>
            </a:r>
          </a:p>
        </p:txBody>
      </p:sp>
    </p:spTree>
    <p:extLst>
      <p:ext uri="{BB962C8B-B14F-4D97-AF65-F5344CB8AC3E}">
        <p14:creationId xmlns:p14="http://schemas.microsoft.com/office/powerpoint/2010/main" val="79152001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194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4052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C0B2FCB8-ECB3-041D-9FB6-F77ED9B68489}"/>
              </a:ext>
            </a:extLst>
          </p:cNvPr>
          <p:cNvSpPr txBox="1">
            <a:spLocks/>
          </p:cNvSpPr>
          <p:nvPr/>
        </p:nvSpPr>
        <p:spPr>
          <a:xfrm>
            <a:off x="3765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a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b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c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d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e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f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g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h</a:t>
            </a:r>
          </a:p>
        </p:txBody>
      </p:sp>
      <p:sp>
        <p:nvSpPr>
          <p:cNvPr id="12" name="コンテンツ プレースホルダー 9">
            <a:extLst>
              <a:ext uri="{FF2B5EF4-FFF2-40B4-BE49-F238E27FC236}">
                <a16:creationId xmlns:a16="http://schemas.microsoft.com/office/drawing/2014/main" id="{8CB873E0-1B7E-2842-D7E2-3966D917B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061" y="1175612"/>
            <a:ext cx="11993336" cy="5134655"/>
          </a:xfrm>
        </p:spPr>
        <p:txBody>
          <a:bodyPr/>
          <a:lstStyle/>
          <a:p>
            <a:r>
              <a:rPr lang="ja-JP" altLang="en-US"/>
              <a:t>歴史を考えると</a:t>
            </a:r>
            <a:r>
              <a:rPr lang="en-US" altLang="ja-JP" dirty="0"/>
              <a:t>…</a:t>
            </a:r>
          </a:p>
          <a:p>
            <a:pPr lvl="1"/>
            <a:r>
              <a:rPr lang="ja-JP" altLang="en-US"/>
              <a:t>コンピュータは英語圏で発展した。</a:t>
            </a:r>
            <a:endParaRPr lang="en-US" altLang="ja-JP" dirty="0"/>
          </a:p>
          <a:p>
            <a:pPr lvl="1"/>
            <a:r>
              <a:rPr lang="ja-JP" altLang="en-US"/>
              <a:t>アルファベットで考えよう</a:t>
            </a: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07EB3235-EF6E-55D6-4020-35E513F13611}"/>
              </a:ext>
            </a:extLst>
          </p:cNvPr>
          <p:cNvSpPr txBox="1">
            <a:spLocks/>
          </p:cNvSpPr>
          <p:nvPr/>
        </p:nvSpPr>
        <p:spPr>
          <a:xfrm>
            <a:off x="4910412" y="3303898"/>
            <a:ext cx="6316387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 err="1"/>
              <a:t>a〜z</a:t>
            </a:r>
            <a:r>
              <a:rPr lang="en-US" altLang="ja-JP" dirty="0"/>
              <a:t> </a:t>
            </a:r>
            <a:r>
              <a:rPr lang="ja-JP" altLang="en-US"/>
              <a:t>：</a:t>
            </a:r>
            <a:r>
              <a:rPr lang="en-US" altLang="ja-JP" dirty="0"/>
              <a:t>26</a:t>
            </a:r>
            <a:r>
              <a:rPr lang="ja-JP" altLang="en-US"/>
              <a:t>文字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en-US" altLang="ja-JP" dirty="0"/>
              <a:t>A〜Z</a:t>
            </a:r>
            <a:r>
              <a:rPr lang="ja-JP" altLang="en-US"/>
              <a:t>：</a:t>
            </a:r>
            <a:r>
              <a:rPr lang="en-US" altLang="ja-JP" dirty="0"/>
              <a:t>26</a:t>
            </a:r>
            <a:r>
              <a:rPr lang="ja-JP" altLang="en-US"/>
              <a:t>文字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8372696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195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4052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C0B2FCB8-ECB3-041D-9FB6-F77ED9B68489}"/>
              </a:ext>
            </a:extLst>
          </p:cNvPr>
          <p:cNvSpPr txBox="1">
            <a:spLocks/>
          </p:cNvSpPr>
          <p:nvPr/>
        </p:nvSpPr>
        <p:spPr>
          <a:xfrm>
            <a:off x="3765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a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b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c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d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e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f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g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h</a:t>
            </a:r>
          </a:p>
        </p:txBody>
      </p:sp>
      <p:sp>
        <p:nvSpPr>
          <p:cNvPr id="12" name="コンテンツ プレースホルダー 9">
            <a:extLst>
              <a:ext uri="{FF2B5EF4-FFF2-40B4-BE49-F238E27FC236}">
                <a16:creationId xmlns:a16="http://schemas.microsoft.com/office/drawing/2014/main" id="{8CB873E0-1B7E-2842-D7E2-3966D917B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061" y="1175612"/>
            <a:ext cx="11993336" cy="5134655"/>
          </a:xfrm>
        </p:spPr>
        <p:txBody>
          <a:bodyPr/>
          <a:lstStyle/>
          <a:p>
            <a:r>
              <a:rPr lang="ja-JP" altLang="en-US"/>
              <a:t>歴史を考えると</a:t>
            </a:r>
            <a:r>
              <a:rPr lang="en-US" altLang="ja-JP" dirty="0"/>
              <a:t>…</a:t>
            </a:r>
          </a:p>
          <a:p>
            <a:pPr lvl="1"/>
            <a:r>
              <a:rPr lang="ja-JP" altLang="en-US"/>
              <a:t>コンピュータは英語圏で発展した。</a:t>
            </a:r>
            <a:endParaRPr lang="en-US" altLang="ja-JP" dirty="0"/>
          </a:p>
          <a:p>
            <a:pPr lvl="1"/>
            <a:r>
              <a:rPr lang="ja-JP" altLang="en-US"/>
              <a:t>アルファベットで考えよう</a:t>
            </a: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07EB3235-EF6E-55D6-4020-35E513F13611}"/>
              </a:ext>
            </a:extLst>
          </p:cNvPr>
          <p:cNvSpPr txBox="1">
            <a:spLocks/>
          </p:cNvSpPr>
          <p:nvPr/>
        </p:nvSpPr>
        <p:spPr>
          <a:xfrm>
            <a:off x="4910412" y="3303898"/>
            <a:ext cx="6316387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 err="1"/>
              <a:t>a〜z</a:t>
            </a:r>
            <a:r>
              <a:rPr lang="en-US" altLang="ja-JP" dirty="0"/>
              <a:t> </a:t>
            </a:r>
            <a:r>
              <a:rPr lang="ja-JP" altLang="en-US"/>
              <a:t>：</a:t>
            </a:r>
            <a:r>
              <a:rPr lang="en-US" altLang="ja-JP" dirty="0"/>
              <a:t>26</a:t>
            </a:r>
            <a:r>
              <a:rPr lang="ja-JP" altLang="en-US"/>
              <a:t>文字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en-US" altLang="ja-JP" dirty="0"/>
              <a:t>A〜Z</a:t>
            </a:r>
            <a:r>
              <a:rPr lang="ja-JP" altLang="en-US"/>
              <a:t>：</a:t>
            </a:r>
            <a:r>
              <a:rPr lang="en-US" altLang="ja-JP" dirty="0"/>
              <a:t>26</a:t>
            </a:r>
            <a:r>
              <a:rPr lang="ja-JP" altLang="en-US"/>
              <a:t>文字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en-US" altLang="ja-JP" dirty="0"/>
              <a:t>0〜9</a:t>
            </a:r>
            <a:r>
              <a:rPr lang="ja-JP" altLang="en-US"/>
              <a:t>：</a:t>
            </a:r>
            <a:r>
              <a:rPr lang="en-US" altLang="ja-JP" dirty="0"/>
              <a:t>10</a:t>
            </a:r>
            <a:r>
              <a:rPr lang="ja-JP" altLang="en-US"/>
              <a:t>文字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357817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196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4052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C0B2FCB8-ECB3-041D-9FB6-F77ED9B68489}"/>
              </a:ext>
            </a:extLst>
          </p:cNvPr>
          <p:cNvSpPr txBox="1">
            <a:spLocks/>
          </p:cNvSpPr>
          <p:nvPr/>
        </p:nvSpPr>
        <p:spPr>
          <a:xfrm>
            <a:off x="3765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a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b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c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d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e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f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g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h</a:t>
            </a:r>
          </a:p>
        </p:txBody>
      </p:sp>
      <p:sp>
        <p:nvSpPr>
          <p:cNvPr id="12" name="コンテンツ プレースホルダー 9">
            <a:extLst>
              <a:ext uri="{FF2B5EF4-FFF2-40B4-BE49-F238E27FC236}">
                <a16:creationId xmlns:a16="http://schemas.microsoft.com/office/drawing/2014/main" id="{8CB873E0-1B7E-2842-D7E2-3966D917B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061" y="1175612"/>
            <a:ext cx="11993336" cy="5134655"/>
          </a:xfrm>
        </p:spPr>
        <p:txBody>
          <a:bodyPr/>
          <a:lstStyle/>
          <a:p>
            <a:r>
              <a:rPr lang="ja-JP" altLang="en-US"/>
              <a:t>歴史を考えると</a:t>
            </a:r>
            <a:r>
              <a:rPr lang="en-US" altLang="ja-JP" dirty="0"/>
              <a:t>…</a:t>
            </a:r>
          </a:p>
          <a:p>
            <a:pPr lvl="1"/>
            <a:r>
              <a:rPr lang="ja-JP" altLang="en-US"/>
              <a:t>コンピュータは英語圏で発展した。</a:t>
            </a:r>
            <a:endParaRPr lang="en-US" altLang="ja-JP" dirty="0"/>
          </a:p>
          <a:p>
            <a:pPr lvl="1"/>
            <a:r>
              <a:rPr lang="ja-JP" altLang="en-US"/>
              <a:t>アルファベットで考えよう</a:t>
            </a: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07EB3235-EF6E-55D6-4020-35E513F13611}"/>
              </a:ext>
            </a:extLst>
          </p:cNvPr>
          <p:cNvSpPr txBox="1">
            <a:spLocks/>
          </p:cNvSpPr>
          <p:nvPr/>
        </p:nvSpPr>
        <p:spPr>
          <a:xfrm>
            <a:off x="4910412" y="3303898"/>
            <a:ext cx="6316387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 err="1"/>
              <a:t>a〜z</a:t>
            </a:r>
            <a:r>
              <a:rPr lang="en-US" altLang="ja-JP" dirty="0"/>
              <a:t> </a:t>
            </a:r>
            <a:r>
              <a:rPr lang="ja-JP" altLang="en-US"/>
              <a:t>：</a:t>
            </a:r>
            <a:r>
              <a:rPr lang="en-US" altLang="ja-JP" dirty="0"/>
              <a:t>26</a:t>
            </a:r>
            <a:r>
              <a:rPr lang="ja-JP" altLang="en-US"/>
              <a:t>文字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en-US" altLang="ja-JP" dirty="0"/>
              <a:t>A〜Z</a:t>
            </a:r>
            <a:r>
              <a:rPr lang="ja-JP" altLang="en-US"/>
              <a:t>：</a:t>
            </a:r>
            <a:r>
              <a:rPr lang="en-US" altLang="ja-JP" dirty="0"/>
              <a:t>26</a:t>
            </a:r>
            <a:r>
              <a:rPr lang="ja-JP" altLang="en-US"/>
              <a:t>文字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en-US" altLang="ja-JP" dirty="0"/>
              <a:t>0〜9</a:t>
            </a:r>
            <a:r>
              <a:rPr lang="ja-JP" altLang="en-US"/>
              <a:t>：</a:t>
            </a:r>
            <a:r>
              <a:rPr lang="en-US" altLang="ja-JP" dirty="0"/>
              <a:t>10</a:t>
            </a:r>
            <a:r>
              <a:rPr lang="ja-JP" altLang="en-US"/>
              <a:t>文字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en-US" altLang="ja-JP" dirty="0"/>
              <a:t>+=~^-:@[]¥., </a:t>
            </a:r>
            <a:r>
              <a:rPr lang="ja-JP" altLang="en-US"/>
              <a:t>：そこそこ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118460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197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4052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C0B2FCB8-ECB3-041D-9FB6-F77ED9B68489}"/>
              </a:ext>
            </a:extLst>
          </p:cNvPr>
          <p:cNvSpPr txBox="1">
            <a:spLocks/>
          </p:cNvSpPr>
          <p:nvPr/>
        </p:nvSpPr>
        <p:spPr>
          <a:xfrm>
            <a:off x="3765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a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b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c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d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e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f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g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h</a:t>
            </a:r>
          </a:p>
        </p:txBody>
      </p:sp>
      <p:sp>
        <p:nvSpPr>
          <p:cNvPr id="12" name="コンテンツ プレースホルダー 9">
            <a:extLst>
              <a:ext uri="{FF2B5EF4-FFF2-40B4-BE49-F238E27FC236}">
                <a16:creationId xmlns:a16="http://schemas.microsoft.com/office/drawing/2014/main" id="{8CB873E0-1B7E-2842-D7E2-3966D917B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8061" y="1175612"/>
            <a:ext cx="11993336" cy="5134655"/>
          </a:xfrm>
        </p:spPr>
        <p:txBody>
          <a:bodyPr/>
          <a:lstStyle/>
          <a:p>
            <a:r>
              <a:rPr lang="ja-JP" altLang="en-US"/>
              <a:t>歴史を考えると</a:t>
            </a:r>
            <a:r>
              <a:rPr lang="en-US" altLang="ja-JP" dirty="0"/>
              <a:t>…</a:t>
            </a:r>
          </a:p>
          <a:p>
            <a:pPr lvl="1"/>
            <a:r>
              <a:rPr lang="ja-JP" altLang="en-US"/>
              <a:t>コンピュータは英語圏で発展した。</a:t>
            </a:r>
            <a:endParaRPr lang="en-US" altLang="ja-JP" dirty="0"/>
          </a:p>
          <a:p>
            <a:pPr lvl="1"/>
            <a:r>
              <a:rPr lang="ja-JP" altLang="en-US"/>
              <a:t>アルファベットで考えよう</a:t>
            </a:r>
          </a:p>
        </p:txBody>
      </p:sp>
      <p:sp>
        <p:nvSpPr>
          <p:cNvPr id="2" name="コンテンツ プレースホルダー 5">
            <a:extLst>
              <a:ext uri="{FF2B5EF4-FFF2-40B4-BE49-F238E27FC236}">
                <a16:creationId xmlns:a16="http://schemas.microsoft.com/office/drawing/2014/main" id="{07EB3235-EF6E-55D6-4020-35E513F13611}"/>
              </a:ext>
            </a:extLst>
          </p:cNvPr>
          <p:cNvSpPr txBox="1">
            <a:spLocks/>
          </p:cNvSpPr>
          <p:nvPr/>
        </p:nvSpPr>
        <p:spPr>
          <a:xfrm>
            <a:off x="4910412" y="3303898"/>
            <a:ext cx="6316387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 err="1"/>
              <a:t>a〜z</a:t>
            </a:r>
            <a:r>
              <a:rPr lang="en-US" altLang="ja-JP" dirty="0"/>
              <a:t> </a:t>
            </a:r>
            <a:r>
              <a:rPr lang="ja-JP" altLang="en-US"/>
              <a:t>：</a:t>
            </a:r>
            <a:r>
              <a:rPr lang="en-US" altLang="ja-JP" dirty="0"/>
              <a:t>26</a:t>
            </a:r>
            <a:r>
              <a:rPr lang="ja-JP" altLang="en-US"/>
              <a:t>文字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en-US" altLang="ja-JP" dirty="0"/>
              <a:t>A〜Z</a:t>
            </a:r>
            <a:r>
              <a:rPr lang="ja-JP" altLang="en-US"/>
              <a:t>：</a:t>
            </a:r>
            <a:r>
              <a:rPr lang="en-US" altLang="ja-JP" dirty="0"/>
              <a:t>26</a:t>
            </a:r>
            <a:r>
              <a:rPr lang="ja-JP" altLang="en-US"/>
              <a:t>文字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en-US" altLang="ja-JP" dirty="0"/>
              <a:t>0〜9</a:t>
            </a:r>
            <a:r>
              <a:rPr lang="ja-JP" altLang="en-US"/>
              <a:t>：</a:t>
            </a:r>
            <a:r>
              <a:rPr lang="en-US" altLang="ja-JP" dirty="0"/>
              <a:t>10</a:t>
            </a:r>
            <a:r>
              <a:rPr lang="ja-JP" altLang="en-US"/>
              <a:t>文字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r>
              <a:rPr lang="en-US" altLang="ja-JP" dirty="0"/>
              <a:t>+=~^-:@[]¥., </a:t>
            </a:r>
            <a:r>
              <a:rPr lang="ja-JP" altLang="en-US"/>
              <a:t>：そこそこ</a:t>
            </a:r>
            <a:endParaRPr lang="en-US" altLang="ja-JP" dirty="0"/>
          </a:p>
          <a:p>
            <a:pPr lvl="2">
              <a:lnSpc>
                <a:spcPct val="135000"/>
              </a:lnSpc>
            </a:pPr>
            <a:endParaRPr lang="ja-JP" altLang="en-US"/>
          </a:p>
        </p:txBody>
      </p:sp>
      <p:sp>
        <p:nvSpPr>
          <p:cNvPr id="5" name="コンテンツ プレースホルダー 5">
            <a:extLst>
              <a:ext uri="{FF2B5EF4-FFF2-40B4-BE49-F238E27FC236}">
                <a16:creationId xmlns:a16="http://schemas.microsoft.com/office/drawing/2014/main" id="{177839E9-C9D6-9DD6-5307-D5C16FC5D24B}"/>
              </a:ext>
            </a:extLst>
          </p:cNvPr>
          <p:cNvSpPr txBox="1">
            <a:spLocks/>
          </p:cNvSpPr>
          <p:nvPr/>
        </p:nvSpPr>
        <p:spPr>
          <a:xfrm>
            <a:off x="7513912" y="5829466"/>
            <a:ext cx="6316387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ja-JP" altLang="en-US"/>
              <a:t>結局</a:t>
            </a:r>
            <a:r>
              <a:rPr lang="en-US" altLang="ja-JP" dirty="0"/>
              <a:t> 7bit </a:t>
            </a:r>
            <a:r>
              <a:rPr lang="ja-JP" altLang="en-US"/>
              <a:t>に落ち着きました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302C3F3-654E-DE8A-397C-A85DA04CB62E}"/>
              </a:ext>
            </a:extLst>
          </p:cNvPr>
          <p:cNvSpPr txBox="1"/>
          <p:nvPr/>
        </p:nvSpPr>
        <p:spPr>
          <a:xfrm>
            <a:off x="10313520" y="4322518"/>
            <a:ext cx="1476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具体例</a:t>
            </a:r>
            <a:endParaRPr kumimoji="1" lang="en-US" altLang="ja-JP" dirty="0"/>
          </a:p>
          <a:p>
            <a:r>
              <a:rPr kumimoji="1" lang="en-US" altLang="ja-JP" dirty="0"/>
              <a:t>01110011</a:t>
            </a:r>
            <a:r>
              <a:rPr kumimoji="1" lang="ja-JP" altLang="en-US"/>
              <a:t>　</a:t>
            </a:r>
            <a:r>
              <a:rPr kumimoji="1" lang="en-US" altLang="ja-JP" dirty="0"/>
              <a:t>s</a:t>
            </a:r>
          </a:p>
          <a:p>
            <a:r>
              <a:rPr kumimoji="1" lang="en-US" altLang="ja-JP" dirty="0"/>
              <a:t>01000010</a:t>
            </a:r>
            <a:r>
              <a:rPr kumimoji="1" lang="ja-JP" altLang="en-US"/>
              <a:t>　</a:t>
            </a:r>
            <a:r>
              <a:rPr kumimoji="1" lang="en-US" altLang="ja-JP" dirty="0"/>
              <a:t>B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647846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12434-44B8-2D1E-A42E-0C8B9A539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6569C9-F75E-D0EA-13BF-7BB835EB7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文字コード</a:t>
            </a:r>
            <a:endParaRPr lang="en-US" altLang="ja-JP" dirty="0"/>
          </a:p>
          <a:p>
            <a:pPr lvl="1"/>
            <a:r>
              <a:rPr lang="ja-JP" altLang="en-US"/>
              <a:t>文字に数値を対応づけたもの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8D6AF95-F15A-0ECD-CBD2-C5956A5D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文字のディジタル表現</a:t>
            </a:r>
            <a:endParaRPr lang="ja-JP" altLang="en-US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FD645956-1241-EEFA-4AAF-4EF7FED34B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198</a:t>
            </a:fld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ED07853-235A-8FE5-4A77-85A45AD482AA}"/>
              </a:ext>
            </a:extLst>
          </p:cNvPr>
          <p:cNvSpPr txBox="1"/>
          <p:nvPr/>
        </p:nvSpPr>
        <p:spPr>
          <a:xfrm>
            <a:off x="9956375" y="1404212"/>
            <a:ext cx="1476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/>
              <a:t>具体例</a:t>
            </a:r>
            <a:endParaRPr kumimoji="1" lang="en-US" altLang="ja-JP" dirty="0"/>
          </a:p>
          <a:p>
            <a:r>
              <a:rPr kumimoji="1" lang="en-US" altLang="ja-JP" dirty="0"/>
              <a:t>01110011</a:t>
            </a:r>
            <a:r>
              <a:rPr kumimoji="1" lang="ja-JP" altLang="en-US"/>
              <a:t>　</a:t>
            </a:r>
            <a:r>
              <a:rPr kumimoji="1" lang="en-US" altLang="ja-JP" dirty="0"/>
              <a:t>s</a:t>
            </a:r>
          </a:p>
          <a:p>
            <a:r>
              <a:rPr kumimoji="1" lang="en-US" altLang="ja-JP" dirty="0"/>
              <a:t>01000010</a:t>
            </a:r>
            <a:r>
              <a:rPr kumimoji="1" lang="ja-JP" altLang="en-US"/>
              <a:t>　</a:t>
            </a:r>
            <a:r>
              <a:rPr kumimoji="1" lang="en-US" altLang="ja-JP" dirty="0"/>
              <a:t>B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0039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12434-44B8-2D1E-A42E-0C8B9A539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6569C9-F75E-D0EA-13BF-7BB835EB7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文字コード</a:t>
            </a:r>
            <a:endParaRPr lang="en-US" altLang="ja-JP" dirty="0"/>
          </a:p>
          <a:p>
            <a:pPr lvl="1"/>
            <a:r>
              <a:rPr lang="ja-JP" altLang="en-US"/>
              <a:t>文字に数値を対応づけたもの</a:t>
            </a:r>
            <a:endParaRPr lang="en-US" altLang="ja-JP" dirty="0"/>
          </a:p>
          <a:p>
            <a:r>
              <a:rPr lang="en-US" altLang="ja-JP" dirty="0"/>
              <a:t>ASCII</a:t>
            </a:r>
            <a:r>
              <a:rPr lang="ja-JP" altLang="en-US"/>
              <a:t>コード</a:t>
            </a:r>
            <a:endParaRPr lang="en-US" altLang="ja-JP" dirty="0"/>
          </a:p>
          <a:p>
            <a:pPr lvl="1"/>
            <a:r>
              <a:rPr lang="ja-JP" altLang="en-US"/>
              <a:t>半角の英数字</a:t>
            </a:r>
            <a:endParaRPr lang="en-US" altLang="ja-JP" dirty="0"/>
          </a:p>
          <a:p>
            <a:r>
              <a:rPr lang="en-US" altLang="ja-JP" dirty="0"/>
              <a:t>JIS8</a:t>
            </a:r>
            <a:r>
              <a:rPr lang="ja-JP" altLang="en-US"/>
              <a:t>ビットコード</a:t>
            </a:r>
            <a:endParaRPr lang="en-US" altLang="ja-JP" dirty="0"/>
          </a:p>
          <a:p>
            <a:pPr lvl="1"/>
            <a:r>
              <a:rPr lang="en-US" altLang="ja-JP" dirty="0"/>
              <a:t>ASCII + </a:t>
            </a:r>
            <a:r>
              <a:rPr lang="ja-JP" altLang="en-US"/>
              <a:t>カタカナ</a:t>
            </a:r>
            <a:r>
              <a:rPr lang="en-US" altLang="ja-JP" dirty="0"/>
              <a:t>(</a:t>
            </a:r>
            <a:r>
              <a:rPr lang="ja-JP" altLang="en-US"/>
              <a:t>半角</a:t>
            </a:r>
            <a:r>
              <a:rPr lang="en-US" altLang="ja-JP" dirty="0"/>
              <a:t>)</a:t>
            </a:r>
          </a:p>
          <a:p>
            <a:r>
              <a:rPr lang="ja-JP" altLang="en-US"/>
              <a:t>シフト</a:t>
            </a:r>
            <a:r>
              <a:rPr lang="en-US" altLang="ja-JP" dirty="0"/>
              <a:t>JIS</a:t>
            </a:r>
            <a:r>
              <a:rPr lang="ja-JP" altLang="en-US"/>
              <a:t>コード</a:t>
            </a:r>
            <a:endParaRPr lang="en-US" altLang="ja-JP" dirty="0"/>
          </a:p>
          <a:p>
            <a:pPr lvl="1"/>
            <a:r>
              <a:rPr lang="ja-JP" altLang="en-US"/>
              <a:t>ひらがなや漢字に</a:t>
            </a:r>
            <a:r>
              <a:rPr lang="en-US" altLang="ja-JP" dirty="0"/>
              <a:t>16</a:t>
            </a:r>
            <a:r>
              <a:rPr lang="ja-JP" altLang="en-US"/>
              <a:t>ビットの符号</a:t>
            </a:r>
          </a:p>
          <a:p>
            <a:endParaRPr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8D6AF95-F15A-0ECD-CBD2-C5956A5D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文字のディジタル表現</a:t>
            </a:r>
            <a:endParaRPr lang="ja-JP" altLang="en-US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FD645956-1241-EEFA-4AAF-4EF7FED34B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199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9433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復習</a:t>
            </a:r>
            <a:endParaRPr lang="ja-JP" altLang="en-US" dirty="0"/>
          </a:p>
        </p:txBody>
      </p:sp>
      <p:sp>
        <p:nvSpPr>
          <p:cNvPr id="9" name="字幕 8">
            <a:extLst>
              <a:ext uri="{FF2B5EF4-FFF2-40B4-BE49-F238E27FC236}">
                <a16:creationId xmlns:a16="http://schemas.microsoft.com/office/drawing/2014/main" id="{658BC50F-A5FC-CD4B-B7D6-3C675FD91B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47676C-92FC-40D6-9031-D9E3B859532C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75373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2B107033-B095-E1CE-8905-CF5F0E3D4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52D9922-C3A1-2DE6-DB06-4AA5FAE4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F18E086-314E-4638-DCF9-CC90B4452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E7AD3DC-0BC8-6C5C-CCBC-5C0A39049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ABA2D7B-D21B-D2E4-D7B0-A27D40A88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11"/>
          <a:stretch/>
        </p:blipFill>
        <p:spPr>
          <a:xfrm>
            <a:off x="3702050" y="2933700"/>
            <a:ext cx="45431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5160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B5D8B-11D1-72C7-22C2-0662CB0F2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47F1DC-E8D4-FD25-3182-83255EBC6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ASCII</a:t>
            </a:r>
            <a:r>
              <a:rPr lang="ja-JP" altLang="en-US"/>
              <a:t>コード表</a:t>
            </a:r>
            <a:endParaRPr lang="en-US" altLang="ja-JP" dirty="0"/>
          </a:p>
          <a:p>
            <a:pPr lvl="1"/>
            <a:r>
              <a:rPr lang="ja-JP" altLang="en-US"/>
              <a:t>表の見出しは</a:t>
            </a:r>
            <a:r>
              <a:rPr lang="en-US" altLang="ja-JP" dirty="0"/>
              <a:t>16</a:t>
            </a:r>
            <a:r>
              <a:rPr lang="ja-JP" altLang="en-US"/>
              <a:t>進法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974233A-5732-5657-5E27-DCE6437EA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文字のディジタル表現</a:t>
            </a:r>
            <a:endParaRPr lang="ja-JP" altLang="en-US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D9377A70-C29D-D319-DF1A-5F341B65C852}"/>
              </a:ext>
            </a:extLst>
          </p:cNvPr>
          <p:cNvGrpSpPr/>
          <p:nvPr/>
        </p:nvGrpSpPr>
        <p:grpSpPr>
          <a:xfrm>
            <a:off x="6328682" y="507773"/>
            <a:ext cx="3853036" cy="5666972"/>
            <a:chOff x="5148064" y="966452"/>
            <a:chExt cx="3853036" cy="5666972"/>
          </a:xfrm>
        </p:grpSpPr>
        <p:graphicFrame>
          <p:nvGraphicFramePr>
            <p:cNvPr id="19" name="コンテンツ プレースホルダー 2">
              <a:extLst>
                <a:ext uri="{FF2B5EF4-FFF2-40B4-BE49-F238E27FC236}">
                  <a16:creationId xmlns:a16="http://schemas.microsoft.com/office/drawing/2014/main" id="{AD981DB0-9580-A68F-E1A6-1099D93FBB9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652119" y="1340576"/>
            <a:ext cx="3348981" cy="5292848"/>
          </p:xfrm>
          <a:graphic>
            <a:graphicData uri="http://schemas.openxmlformats.org/drawingml/2006/table">
              <a:tbl>
                <a:tblPr/>
                <a:tblGrid>
                  <a:gridCol w="37210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72109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372109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372109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372109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372109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372109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372109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372109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</a:tblGrid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0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1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2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3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4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5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6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7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0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spc="-300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空白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0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@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P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`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p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1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!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1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A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Q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a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q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2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"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2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B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R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b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r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3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#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3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C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S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c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s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4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$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4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D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T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d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t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5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%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5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E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U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e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u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6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 gridSpan="2"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省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kumimoji="1" lang="ja-JP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&amp;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6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F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V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f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v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7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'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7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G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W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g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w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8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 gridSpan="2"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略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kumimoji="1" lang="ja-JP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(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8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H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X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h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x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9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9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)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9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I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Y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i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y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10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A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*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: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J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Z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j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z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11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B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+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;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K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[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k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{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12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C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,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&lt;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L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\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l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|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13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D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-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=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M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]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m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}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14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E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.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&gt;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N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^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n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~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15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F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/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?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O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_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o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16"/>
                    </a:ext>
                  </a:extLst>
                </a:tr>
              </a:tbl>
            </a:graphicData>
          </a:graphic>
        </p:graphicFrame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E9A7D2B4-1679-9619-E04A-D352F4A46D6F}"/>
                </a:ext>
              </a:extLst>
            </p:cNvPr>
            <p:cNvSpPr/>
            <p:nvPr/>
          </p:nvSpPr>
          <p:spPr>
            <a:xfrm>
              <a:off x="6012160" y="966452"/>
              <a:ext cx="11063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ja-JP" altLang="en-US" dirty="0">
                  <a:solidFill>
                    <a:srgbClr val="000000"/>
                  </a:solidFill>
                  <a:latin typeface="メイリオ"/>
                </a:rPr>
                <a:t>上位ビット</a:t>
              </a:r>
              <a:endParaRPr lang="en-US" altLang="ja-JP" dirty="0">
                <a:solidFill>
                  <a:srgbClr val="000000"/>
                </a:solidFill>
                <a:latin typeface="メイリオ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289F8518-6358-2409-7FB9-CD28A5735199}"/>
                </a:ext>
              </a:extLst>
            </p:cNvPr>
            <p:cNvSpPr/>
            <p:nvPr/>
          </p:nvSpPr>
          <p:spPr>
            <a:xfrm>
              <a:off x="5148064" y="1614524"/>
              <a:ext cx="461665" cy="1246495"/>
            </a:xfrm>
            <a:prstGeom prst="rect">
              <a:avLst/>
            </a:prstGeom>
          </p:spPr>
          <p:txBody>
            <a:bodyPr vert="eaVert" wrap="none" anchor="t" anchorCtr="0">
              <a:spAutoFit/>
            </a:bodyPr>
            <a:lstStyle/>
            <a:p>
              <a:pPr algn="ctr" fontAlgn="ctr"/>
              <a:r>
                <a:rPr lang="ja-JP" altLang="en-US" dirty="0">
                  <a:solidFill>
                    <a:srgbClr val="000000"/>
                  </a:solidFill>
                  <a:latin typeface="メイリオ"/>
                </a:rPr>
                <a:t>下位ビット</a:t>
              </a:r>
              <a:endParaRPr lang="en-US" altLang="ja-JP" dirty="0">
                <a:solidFill>
                  <a:srgbClr val="000000"/>
                </a:solidFill>
                <a:latin typeface="メイリオ"/>
              </a:endParaRPr>
            </a:p>
          </p:txBody>
        </p:sp>
      </p:grp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5708A3CE-3930-AA41-E036-F5C2CBE3BF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200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469023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EFE27-7413-C7F5-08D4-94BEDA9D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7DCB98D-7242-A0B6-C9B5-B61AA47A5C2C}"/>
              </a:ext>
            </a:extLst>
          </p:cNvPr>
          <p:cNvSpPr/>
          <p:nvPr/>
        </p:nvSpPr>
        <p:spPr>
          <a:xfrm>
            <a:off x="1300163" y="2943224"/>
            <a:ext cx="228600" cy="600075"/>
          </a:xfrm>
          <a:prstGeom prst="rect">
            <a:avLst/>
          </a:prstGeom>
          <a:solidFill>
            <a:srgbClr val="FFFF0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CA07054-E6F8-1F53-5E8A-DE192C86B78B}"/>
              </a:ext>
            </a:extLst>
          </p:cNvPr>
          <p:cNvSpPr/>
          <p:nvPr/>
        </p:nvSpPr>
        <p:spPr>
          <a:xfrm>
            <a:off x="8972551" y="4500562"/>
            <a:ext cx="228600" cy="242886"/>
          </a:xfrm>
          <a:prstGeom prst="rect">
            <a:avLst/>
          </a:prstGeom>
          <a:solidFill>
            <a:srgbClr val="FFFF0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AE75098-054F-947F-1161-C8F307AC3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4" y="1175611"/>
            <a:ext cx="11993336" cy="5134655"/>
          </a:xfrm>
        </p:spPr>
        <p:txBody>
          <a:bodyPr/>
          <a:lstStyle/>
          <a:p>
            <a:r>
              <a:rPr lang="en-US" altLang="ja-JP" dirty="0"/>
              <a:t>Japan </a:t>
            </a:r>
            <a:r>
              <a:rPr lang="ja-JP" altLang="en-US" dirty="0"/>
              <a:t>のディジタル表現</a:t>
            </a:r>
            <a:endParaRPr lang="en-US" altLang="ja-JP" dirty="0"/>
          </a:p>
          <a:p>
            <a:pPr lvl="1"/>
            <a:r>
              <a:rPr lang="ja-JP" altLang="en-US" dirty="0"/>
              <a:t>表の見出しは</a:t>
            </a:r>
            <a:r>
              <a:rPr lang="en-US" altLang="ja-JP" dirty="0"/>
              <a:t>16</a:t>
            </a:r>
            <a:r>
              <a:rPr lang="ja-JP" altLang="en-US" dirty="0"/>
              <a:t>進法</a:t>
            </a:r>
          </a:p>
          <a:p>
            <a:endParaRPr lang="en-US" altLang="ja-JP" dirty="0"/>
          </a:p>
          <a:p>
            <a:r>
              <a:rPr lang="en-US" altLang="ja-JP" dirty="0"/>
              <a:t>	Japan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8D778F2-5215-FEAC-A283-9064E74B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文字のディジタル表現</a:t>
            </a:r>
            <a:endParaRPr lang="ja-JP" altLang="en-US" dirty="0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5C544968-73EE-ED0C-A949-B713222079E2}"/>
              </a:ext>
            </a:extLst>
          </p:cNvPr>
          <p:cNvGrpSpPr/>
          <p:nvPr/>
        </p:nvGrpSpPr>
        <p:grpSpPr>
          <a:xfrm>
            <a:off x="6538232" y="643294"/>
            <a:ext cx="3853036" cy="5666972"/>
            <a:chOff x="5148064" y="966452"/>
            <a:chExt cx="3853036" cy="5666972"/>
          </a:xfrm>
        </p:grpSpPr>
        <p:graphicFrame>
          <p:nvGraphicFramePr>
            <p:cNvPr id="19" name="コンテンツ プレースホルダー 2">
              <a:extLst>
                <a:ext uri="{FF2B5EF4-FFF2-40B4-BE49-F238E27FC236}">
                  <a16:creationId xmlns:a16="http://schemas.microsoft.com/office/drawing/2014/main" id="{C18C0BF2-55BC-61AA-2DDB-07F9F9C3AEB8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652119" y="1340576"/>
            <a:ext cx="3348981" cy="5292848"/>
          </p:xfrm>
          <a:graphic>
            <a:graphicData uri="http://schemas.openxmlformats.org/drawingml/2006/table">
              <a:tbl>
                <a:tblPr/>
                <a:tblGrid>
                  <a:gridCol w="37210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372109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372109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372109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372109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372109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372109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372109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372109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</a:tblGrid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0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1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2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3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4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5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6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7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0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spc="-300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空白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0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@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P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`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p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1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!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1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A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Q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a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q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2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"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2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B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R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b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r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3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#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3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C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S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c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s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4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$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4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D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T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d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t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5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%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5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E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U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e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u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6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 gridSpan="2"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省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kumimoji="1" lang="ja-JP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&amp;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6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F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V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f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v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7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'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7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G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W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g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w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8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 gridSpan="2"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略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kumimoji="1" lang="ja-JP" altLang="en-US"/>
                      </a:p>
                    </a:txBody>
                    <a:tcPr/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(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8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H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X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h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x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9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9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)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9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I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Y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i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y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10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A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*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: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J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Z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j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z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11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B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+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;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K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[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k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{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12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C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,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&lt;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L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\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l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|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13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D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-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=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M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]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m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}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14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E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.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&gt;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N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^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n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~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15"/>
                    </a:ext>
                  </a:extLst>
                </a:tr>
                <a:tr h="311344"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F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rgbClr val="BFBFB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/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?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O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altLang="ja-JP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_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o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fontAlgn="ctr"/>
                        <a:r>
                          <a:rPr lang="ja-JP" alt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メイリオ"/>
                          </a:rPr>
                          <a:t>　</a:t>
                        </a:r>
                      </a:p>
                    </a:txBody>
                    <a:tcPr marL="12134" marR="12134" marT="12134" marB="0" anchor="ctr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16"/>
                    </a:ext>
                  </a:extLst>
                </a:tr>
              </a:tbl>
            </a:graphicData>
          </a:graphic>
        </p:graphicFrame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803B1905-C789-06C8-0520-D941D647F5D2}"/>
                </a:ext>
              </a:extLst>
            </p:cNvPr>
            <p:cNvSpPr/>
            <p:nvPr/>
          </p:nvSpPr>
          <p:spPr>
            <a:xfrm>
              <a:off x="6012160" y="966452"/>
              <a:ext cx="110639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ctr"/>
              <a:r>
                <a:rPr lang="ja-JP" altLang="en-US" dirty="0">
                  <a:solidFill>
                    <a:srgbClr val="000000"/>
                  </a:solidFill>
                  <a:latin typeface="メイリオ"/>
                </a:rPr>
                <a:t>上位ビット</a:t>
              </a:r>
              <a:endParaRPr lang="en-US" altLang="ja-JP" dirty="0">
                <a:solidFill>
                  <a:srgbClr val="000000"/>
                </a:solidFill>
                <a:latin typeface="メイリオ"/>
              </a:endParaRP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DF43067A-6B13-09F4-2EB5-6C74323E9476}"/>
                </a:ext>
              </a:extLst>
            </p:cNvPr>
            <p:cNvSpPr/>
            <p:nvPr/>
          </p:nvSpPr>
          <p:spPr>
            <a:xfrm>
              <a:off x="5148064" y="1614524"/>
              <a:ext cx="461665" cy="1246495"/>
            </a:xfrm>
            <a:prstGeom prst="rect">
              <a:avLst/>
            </a:prstGeom>
          </p:spPr>
          <p:txBody>
            <a:bodyPr vert="eaVert" wrap="none" anchor="t" anchorCtr="0">
              <a:spAutoFit/>
            </a:bodyPr>
            <a:lstStyle/>
            <a:p>
              <a:pPr algn="ctr" fontAlgn="ctr"/>
              <a:r>
                <a:rPr lang="ja-JP" altLang="en-US" dirty="0">
                  <a:solidFill>
                    <a:srgbClr val="000000"/>
                  </a:solidFill>
                  <a:latin typeface="メイリオ"/>
                </a:rPr>
                <a:t>下位ビット</a:t>
              </a:r>
              <a:endParaRPr lang="en-US" altLang="ja-JP" dirty="0">
                <a:solidFill>
                  <a:srgbClr val="000000"/>
                </a:solidFill>
                <a:latin typeface="メイリオ"/>
              </a:endParaRPr>
            </a:p>
          </p:txBody>
        </p:sp>
      </p:grpSp>
      <p:sp>
        <p:nvSpPr>
          <p:cNvPr id="26" name="スライド番号プレースホルダー 25">
            <a:extLst>
              <a:ext uri="{FF2B5EF4-FFF2-40B4-BE49-F238E27FC236}">
                <a16:creationId xmlns:a16="http://schemas.microsoft.com/office/drawing/2014/main" id="{0C08994A-98FC-D143-6F5A-8E830851D3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201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604755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B6B11-B0B6-0D75-93B8-2C40133B9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16EA2DE-EA0E-88C7-2628-E3FDFA6B95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202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7C2447C-2BC9-3FBE-7E47-6A2C17D8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JIS8bit</a:t>
            </a:r>
            <a:r>
              <a:rPr kumimoji="1" lang="ja-JP" altLang="en-US"/>
              <a:t>コード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1FE2C25-8BA7-4108-88F0-8D77474B1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21" y="1335640"/>
            <a:ext cx="7068876" cy="482403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D61FE46-B1BC-92B9-B464-5DF19C421D0A}"/>
              </a:ext>
            </a:extLst>
          </p:cNvPr>
          <p:cNvSpPr txBox="1"/>
          <p:nvPr/>
        </p:nvSpPr>
        <p:spPr>
          <a:xfrm>
            <a:off x="825500" y="1790700"/>
            <a:ext cx="1483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01110011</a:t>
            </a:r>
            <a:r>
              <a:rPr kumimoji="1" lang="ja-JP" altLang="en-US"/>
              <a:t>　</a:t>
            </a:r>
            <a:r>
              <a:rPr kumimoji="1" lang="en-US" altLang="ja-JP" dirty="0"/>
              <a:t>s</a:t>
            </a:r>
          </a:p>
          <a:p>
            <a:r>
              <a:rPr kumimoji="1" lang="en-US" altLang="ja-JP" dirty="0"/>
              <a:t>01000010</a:t>
            </a:r>
            <a:r>
              <a:rPr kumimoji="1" lang="ja-JP" altLang="en-US"/>
              <a:t>　</a:t>
            </a:r>
            <a:r>
              <a:rPr kumimoji="1" lang="en-US" altLang="ja-JP" dirty="0"/>
              <a:t>B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697940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12434-44B8-2D1E-A42E-0C8B9A539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6569C9-F75E-D0EA-13BF-7BB835EB7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ASCII</a:t>
            </a:r>
            <a:r>
              <a:rPr lang="ja-JP" altLang="en-US"/>
              <a:t>コード</a:t>
            </a:r>
            <a:endParaRPr lang="en-US" altLang="ja-JP" dirty="0"/>
          </a:p>
          <a:p>
            <a:pPr lvl="1"/>
            <a:r>
              <a:rPr lang="ja-JP" altLang="en-US"/>
              <a:t>半角の英数字</a:t>
            </a:r>
            <a:endParaRPr lang="en-US" altLang="ja-JP" dirty="0"/>
          </a:p>
          <a:p>
            <a:r>
              <a:rPr lang="en-US" altLang="ja-JP" dirty="0"/>
              <a:t>JIS8</a:t>
            </a:r>
            <a:r>
              <a:rPr lang="ja-JP" altLang="en-US"/>
              <a:t>ビットコード</a:t>
            </a:r>
            <a:endParaRPr lang="en-US" altLang="ja-JP" dirty="0"/>
          </a:p>
          <a:p>
            <a:pPr lvl="1"/>
            <a:r>
              <a:rPr lang="en-US" altLang="ja-JP" dirty="0"/>
              <a:t>ASCII + </a:t>
            </a:r>
            <a:r>
              <a:rPr lang="ja-JP" altLang="en-US"/>
              <a:t>カタカナ</a:t>
            </a:r>
            <a:r>
              <a:rPr lang="en-US" altLang="ja-JP" dirty="0"/>
              <a:t>(</a:t>
            </a:r>
            <a:r>
              <a:rPr lang="ja-JP" altLang="en-US"/>
              <a:t>半角</a:t>
            </a:r>
            <a:r>
              <a:rPr lang="en-US" altLang="ja-JP" dirty="0"/>
              <a:t>)</a:t>
            </a:r>
          </a:p>
          <a:p>
            <a:r>
              <a:rPr lang="ja-JP" altLang="en-US"/>
              <a:t>シフト</a:t>
            </a:r>
            <a:r>
              <a:rPr lang="en-US" altLang="ja-JP" dirty="0"/>
              <a:t>JIS</a:t>
            </a:r>
            <a:r>
              <a:rPr lang="ja-JP" altLang="en-US"/>
              <a:t>コード</a:t>
            </a:r>
            <a:endParaRPr lang="en-US" altLang="ja-JP" dirty="0"/>
          </a:p>
          <a:p>
            <a:pPr lvl="1"/>
            <a:r>
              <a:rPr lang="ja-JP" altLang="en-US"/>
              <a:t>ひらがなや漢字に</a:t>
            </a:r>
            <a:r>
              <a:rPr lang="en-US" altLang="ja-JP" dirty="0"/>
              <a:t>16</a:t>
            </a:r>
            <a:r>
              <a:rPr lang="ja-JP" altLang="en-US"/>
              <a:t>ビットの符号</a:t>
            </a:r>
            <a:endParaRPr lang="en-US" altLang="ja-JP" dirty="0"/>
          </a:p>
          <a:p>
            <a:r>
              <a:rPr lang="ja-JP" altLang="en-US"/>
              <a:t>ユニコード（</a:t>
            </a:r>
            <a:r>
              <a:rPr lang="en-US" altLang="ja-JP" dirty="0"/>
              <a:t>Unicode</a:t>
            </a:r>
            <a:r>
              <a:rPr lang="ja-JP" altLang="en-US"/>
              <a:t>）</a:t>
            </a:r>
            <a:endParaRPr lang="en-US" altLang="ja-JP" dirty="0"/>
          </a:p>
          <a:p>
            <a:pPr lvl="1"/>
            <a:r>
              <a:rPr lang="ja-JP" altLang="en-US"/>
              <a:t>多国語が共通で利用できるコード</a:t>
            </a:r>
            <a:endParaRPr lang="en-US" altLang="ja-JP" dirty="0"/>
          </a:p>
          <a:p>
            <a:pPr lvl="1"/>
            <a:r>
              <a:rPr lang="en-US" altLang="ja-JP" dirty="0"/>
              <a:t>16</a:t>
            </a:r>
            <a:r>
              <a:rPr lang="ja-JP" altLang="en-US"/>
              <a:t>ビットまたは</a:t>
            </a:r>
            <a:r>
              <a:rPr lang="en-US" altLang="ja-JP" dirty="0"/>
              <a:t>32</a:t>
            </a:r>
            <a:r>
              <a:rPr lang="ja-JP" altLang="en-US"/>
              <a:t>ビット</a:t>
            </a:r>
          </a:p>
          <a:p>
            <a:endParaRPr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8D6AF95-F15A-0ECD-CBD2-C5956A5D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文字のディジタル表現</a:t>
            </a:r>
            <a:endParaRPr lang="ja-JP" altLang="en-US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FD645956-1241-EEFA-4AAF-4EF7FED34B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203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9551114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104D1-DF71-4D9C-8767-2B30782AE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2EFE5FA-C5BB-E695-C52A-B393A3BA7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en-US" altLang="ja-JP"/>
              <a:t>ASCII</a:t>
            </a:r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ja-JP" altLang="en-US"/>
              <a:t>シフト</a:t>
            </a:r>
            <a:r>
              <a:rPr lang="en-US" altLang="ja-JP"/>
              <a:t>JIS</a:t>
            </a:r>
            <a:r>
              <a:rPr lang="ja-JP" altLang="en-US"/>
              <a:t>コード</a:t>
            </a:r>
            <a:endParaRPr lang="en-US" altLang="ja-JP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ja-JP" altLang="en-US"/>
              <a:t>ユニコード</a:t>
            </a:r>
            <a:endParaRPr lang="en-US" altLang="ja-JP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en-US" altLang="ja-JP"/>
              <a:t>JIS</a:t>
            </a:r>
            <a:r>
              <a:rPr lang="ja-JP" altLang="en-US"/>
              <a:t>コード</a:t>
            </a:r>
            <a:endParaRPr lang="en-US" altLang="ja-JP"/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en-US" altLang="ja-JP"/>
              <a:t>EUC-JP</a:t>
            </a:r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en-US" altLang="ja-JP"/>
              <a:t>UTF-8</a:t>
            </a:r>
          </a:p>
          <a:p>
            <a:pPr marL="817200" lvl="1" indent="-457200">
              <a:buFont typeface="Arial" panose="020B0604020202020204" pitchFamily="34" charset="0"/>
              <a:buChar char="•"/>
            </a:pPr>
            <a:r>
              <a:rPr lang="en-US" altLang="ja-JP"/>
              <a:t>UTF-16</a:t>
            </a:r>
            <a:endParaRPr lang="ja-JP" altLang="en-US"/>
          </a:p>
          <a:p>
            <a:endParaRPr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8889A4F-2E8B-2B77-57E8-80390DD74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さまざまな文字コード</a:t>
            </a:r>
            <a:endParaRPr lang="ja-JP" alt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2D52D242-11BE-79B0-3038-F63AC2AC76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204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3414789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00CD7-603E-BC7F-1691-FD258D9AF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74DA3A7-1CE6-022E-A37D-6827E61D4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文字コードの移り変わり</a:t>
            </a:r>
            <a:endParaRPr lang="ja-JP" altLang="en-US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56FB212F-DED5-CC0D-DAA7-92C60A9E3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205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D50B0B1-2584-A09F-D059-453AA05CE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872" r="15944" b="45791"/>
          <a:stretch/>
        </p:blipFill>
        <p:spPr>
          <a:xfrm>
            <a:off x="6538232" y="3543301"/>
            <a:ext cx="3926568" cy="31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2277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00CD7-603E-BC7F-1691-FD258D9AF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74DA3A7-1CE6-022E-A37D-6827E61D4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文字コードの移り変わり</a:t>
            </a:r>
            <a:endParaRPr lang="ja-JP" altLang="en-US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56FB212F-DED5-CC0D-DAA7-92C60A9E3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206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D50B0B1-2584-A09F-D059-453AA05CE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72" r="15944" b="45793"/>
          <a:stretch/>
        </p:blipFill>
        <p:spPr>
          <a:xfrm>
            <a:off x="6538232" y="2298701"/>
            <a:ext cx="3926568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1375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00CD7-603E-BC7F-1691-FD258D9AF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74DA3A7-1CE6-022E-A37D-6827E61D4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文字コードの移り変わり</a:t>
            </a:r>
            <a:endParaRPr lang="ja-JP" altLang="en-US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56FB212F-DED5-CC0D-DAA7-92C60A9E3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207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D50B0B1-2584-A09F-D059-453AA05CE9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71" r="15944" b="1351"/>
          <a:stretch/>
        </p:blipFill>
        <p:spPr>
          <a:xfrm>
            <a:off x="6538232" y="2298700"/>
            <a:ext cx="3926568" cy="280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0265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00CD7-603E-BC7F-1691-FD258D9AF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97D651C3-07D1-72AC-2646-20A03806E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文字</a:t>
            </a:r>
            <a:r>
              <a:rPr lang="ja-JP" altLang="en-US" dirty="0"/>
              <a:t>化け</a:t>
            </a:r>
            <a:endParaRPr lang="en-US" altLang="ja-JP" dirty="0"/>
          </a:p>
          <a:p>
            <a:pPr lvl="1"/>
            <a:r>
              <a:rPr lang="ja-JP" altLang="en-US" dirty="0"/>
              <a:t>文字コードの設定が正しくない</a:t>
            </a:r>
          </a:p>
          <a:p>
            <a:endParaRPr lang="ja-JP" altLang="en-US" dirty="0"/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B74DA3A7-1CE6-022E-A37D-6827E61D4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文字コードの移り変わり</a:t>
            </a:r>
            <a:endParaRPr lang="ja-JP" altLang="en-US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56FB212F-DED5-CC0D-DAA7-92C60A9E3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208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D50B0B1-2584-A09F-D059-453AA05CE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232" y="2342538"/>
            <a:ext cx="4671354" cy="28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5774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42C7E-2826-E88D-1F7A-562250A3C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70E729A-E753-79AB-6780-573838166F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209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1E49BD5-5DB8-BC49-2F31-AFE646047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JIS8bit</a:t>
            </a:r>
            <a:r>
              <a:rPr kumimoji="1" lang="ja-JP" altLang="en-US"/>
              <a:t>コード</a:t>
            </a:r>
          </a:p>
        </p:txBody>
      </p:sp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41EDCD82-FF3E-546A-A03D-F21C64743C11}"/>
              </a:ext>
            </a:extLst>
          </p:cNvPr>
          <p:cNvGraphicFramePr>
            <a:graphicFrameLocks noGrp="1"/>
          </p:cNvGraphicFramePr>
          <p:nvPr/>
        </p:nvGraphicFramePr>
        <p:xfrm>
          <a:off x="5912216" y="1012264"/>
          <a:ext cx="6084181" cy="5133974"/>
        </p:xfrm>
        <a:graphic>
          <a:graphicData uri="http://schemas.openxmlformats.org/drawingml/2006/table">
            <a:tbl>
              <a:tblPr/>
              <a:tblGrid>
                <a:gridCol w="357893">
                  <a:extLst>
                    <a:ext uri="{9D8B030D-6E8A-4147-A177-3AD203B41FA5}">
                      <a16:colId xmlns:a16="http://schemas.microsoft.com/office/drawing/2014/main" val="1704430017"/>
                    </a:ext>
                  </a:extLst>
                </a:gridCol>
                <a:gridCol w="357893">
                  <a:extLst>
                    <a:ext uri="{9D8B030D-6E8A-4147-A177-3AD203B41FA5}">
                      <a16:colId xmlns:a16="http://schemas.microsoft.com/office/drawing/2014/main" val="3818300142"/>
                    </a:ext>
                  </a:extLst>
                </a:gridCol>
                <a:gridCol w="357893">
                  <a:extLst>
                    <a:ext uri="{9D8B030D-6E8A-4147-A177-3AD203B41FA5}">
                      <a16:colId xmlns:a16="http://schemas.microsoft.com/office/drawing/2014/main" val="3488373280"/>
                    </a:ext>
                  </a:extLst>
                </a:gridCol>
                <a:gridCol w="357893">
                  <a:extLst>
                    <a:ext uri="{9D8B030D-6E8A-4147-A177-3AD203B41FA5}">
                      <a16:colId xmlns:a16="http://schemas.microsoft.com/office/drawing/2014/main" val="1765013596"/>
                    </a:ext>
                  </a:extLst>
                </a:gridCol>
                <a:gridCol w="357893">
                  <a:extLst>
                    <a:ext uri="{9D8B030D-6E8A-4147-A177-3AD203B41FA5}">
                      <a16:colId xmlns:a16="http://schemas.microsoft.com/office/drawing/2014/main" val="1408012051"/>
                    </a:ext>
                  </a:extLst>
                </a:gridCol>
                <a:gridCol w="357893">
                  <a:extLst>
                    <a:ext uri="{9D8B030D-6E8A-4147-A177-3AD203B41FA5}">
                      <a16:colId xmlns:a16="http://schemas.microsoft.com/office/drawing/2014/main" val="3796397198"/>
                    </a:ext>
                  </a:extLst>
                </a:gridCol>
                <a:gridCol w="357893">
                  <a:extLst>
                    <a:ext uri="{9D8B030D-6E8A-4147-A177-3AD203B41FA5}">
                      <a16:colId xmlns:a16="http://schemas.microsoft.com/office/drawing/2014/main" val="3575545765"/>
                    </a:ext>
                  </a:extLst>
                </a:gridCol>
                <a:gridCol w="357893">
                  <a:extLst>
                    <a:ext uri="{9D8B030D-6E8A-4147-A177-3AD203B41FA5}">
                      <a16:colId xmlns:a16="http://schemas.microsoft.com/office/drawing/2014/main" val="1256130083"/>
                    </a:ext>
                  </a:extLst>
                </a:gridCol>
                <a:gridCol w="357893">
                  <a:extLst>
                    <a:ext uri="{9D8B030D-6E8A-4147-A177-3AD203B41FA5}">
                      <a16:colId xmlns:a16="http://schemas.microsoft.com/office/drawing/2014/main" val="3037290947"/>
                    </a:ext>
                  </a:extLst>
                </a:gridCol>
                <a:gridCol w="357893">
                  <a:extLst>
                    <a:ext uri="{9D8B030D-6E8A-4147-A177-3AD203B41FA5}">
                      <a16:colId xmlns:a16="http://schemas.microsoft.com/office/drawing/2014/main" val="4048197165"/>
                    </a:ext>
                  </a:extLst>
                </a:gridCol>
                <a:gridCol w="357893">
                  <a:extLst>
                    <a:ext uri="{9D8B030D-6E8A-4147-A177-3AD203B41FA5}">
                      <a16:colId xmlns:a16="http://schemas.microsoft.com/office/drawing/2014/main" val="2904452125"/>
                    </a:ext>
                  </a:extLst>
                </a:gridCol>
                <a:gridCol w="357893">
                  <a:extLst>
                    <a:ext uri="{9D8B030D-6E8A-4147-A177-3AD203B41FA5}">
                      <a16:colId xmlns:a16="http://schemas.microsoft.com/office/drawing/2014/main" val="105123283"/>
                    </a:ext>
                  </a:extLst>
                </a:gridCol>
                <a:gridCol w="357893">
                  <a:extLst>
                    <a:ext uri="{9D8B030D-6E8A-4147-A177-3AD203B41FA5}">
                      <a16:colId xmlns:a16="http://schemas.microsoft.com/office/drawing/2014/main" val="4216120246"/>
                    </a:ext>
                  </a:extLst>
                </a:gridCol>
                <a:gridCol w="357893">
                  <a:extLst>
                    <a:ext uri="{9D8B030D-6E8A-4147-A177-3AD203B41FA5}">
                      <a16:colId xmlns:a16="http://schemas.microsoft.com/office/drawing/2014/main" val="3729096690"/>
                    </a:ext>
                  </a:extLst>
                </a:gridCol>
                <a:gridCol w="357893">
                  <a:extLst>
                    <a:ext uri="{9D8B030D-6E8A-4147-A177-3AD203B41FA5}">
                      <a16:colId xmlns:a16="http://schemas.microsoft.com/office/drawing/2014/main" val="2906027375"/>
                    </a:ext>
                  </a:extLst>
                </a:gridCol>
                <a:gridCol w="357893">
                  <a:extLst>
                    <a:ext uri="{9D8B030D-6E8A-4147-A177-3AD203B41FA5}">
                      <a16:colId xmlns:a16="http://schemas.microsoft.com/office/drawing/2014/main" val="132920434"/>
                    </a:ext>
                  </a:extLst>
                </a:gridCol>
                <a:gridCol w="357893">
                  <a:extLst>
                    <a:ext uri="{9D8B030D-6E8A-4147-A177-3AD203B41FA5}">
                      <a16:colId xmlns:a16="http://schemas.microsoft.com/office/drawing/2014/main" val="1733576291"/>
                    </a:ext>
                  </a:extLst>
                </a:gridCol>
              </a:tblGrid>
              <a:tr h="192583"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0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1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2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3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4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5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6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7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8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9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A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B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C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D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E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F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277492"/>
                  </a:ext>
                </a:extLst>
              </a:tr>
              <a:tr h="3616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0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NUL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DLE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SP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0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@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P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′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p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ｰ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ﾀ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ﾐ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6463561"/>
                  </a:ext>
                </a:extLst>
              </a:tr>
              <a:tr h="3616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1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SOH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DC1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!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1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A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Q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a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q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｡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ｱ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ﾁ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ﾑ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016626"/>
                  </a:ext>
                </a:extLst>
              </a:tr>
              <a:tr h="3616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2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STX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DC2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"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2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B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R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b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r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｢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ｲ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ﾂ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ﾒ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573795"/>
                  </a:ext>
                </a:extLst>
              </a:tr>
              <a:tr h="3616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3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ETX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DC3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#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3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C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S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c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s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｣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ｳ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ﾃ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ﾓ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793441"/>
                  </a:ext>
                </a:extLst>
              </a:tr>
              <a:tr h="3616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4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EOT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DC4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$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4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D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T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d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t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､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ｴ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ﾄ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ﾔ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7316997"/>
                  </a:ext>
                </a:extLst>
              </a:tr>
              <a:tr h="3616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5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ENQ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NAC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%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5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E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U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e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u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･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ｵ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ﾅ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ﾕ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695041"/>
                  </a:ext>
                </a:extLst>
              </a:tr>
              <a:tr h="3616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6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ACK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SYN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0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&amp;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6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F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V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f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v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ｦ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ｶ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ﾆ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ﾖ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4969440"/>
                  </a:ext>
                </a:extLst>
              </a:tr>
              <a:tr h="24894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7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BEL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0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ETB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800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09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ja-JP" altLang="en-US" sz="700" b="0">
                        <a:effectLst/>
                        <a:latin typeface="Hiragino Kaku Gothic ProN" panose="020B0300000000000000" pitchFamily="34" charset="-128"/>
                        <a:ea typeface="Hiragino Kaku Gothic ProN" panose="020B0300000000000000" pitchFamily="34" charset="-128"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7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G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W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g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w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ｧ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ｷ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ﾇ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ﾗ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4495845"/>
                  </a:ext>
                </a:extLst>
              </a:tr>
              <a:tr h="3616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8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BS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CAN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(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8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H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X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h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x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ｨ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ｸ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ﾈ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ﾘ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6166773"/>
                  </a:ext>
                </a:extLst>
              </a:tr>
              <a:tr h="24894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9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HT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EM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)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9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I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Y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i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y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ｩ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ｹ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ﾉ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ﾙ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812244"/>
                  </a:ext>
                </a:extLst>
              </a:tr>
              <a:tr h="361680"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A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LF/NL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SUB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*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: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J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Z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j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z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ｪ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ｺ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ﾊ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ﾚ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377080"/>
                  </a:ext>
                </a:extLst>
              </a:tr>
              <a:tr h="248948"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B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VT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ESC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>
                          <a:effectLst/>
                        </a:rPr>
                        <a:t>+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;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K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[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k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{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ｫ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ｻ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ﾋ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ﾛ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652889"/>
                  </a:ext>
                </a:extLst>
              </a:tr>
              <a:tr h="192583"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C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FF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FS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,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&lt;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L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￥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l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|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ｬ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ｼ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ﾌ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ﾜ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419074"/>
                  </a:ext>
                </a:extLst>
              </a:tr>
              <a:tr h="248948"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D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CR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GS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-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>
                          <a:effectLst/>
                        </a:rPr>
                        <a:t>=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M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]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m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}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ｭ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ｽ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ﾍ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ﾝ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3195735"/>
                  </a:ext>
                </a:extLst>
              </a:tr>
              <a:tr h="248948"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E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SO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RS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.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&gt;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N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^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n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～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B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ｮ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ｾ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ﾎ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ﾞ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199263"/>
                  </a:ext>
                </a:extLst>
              </a:tr>
              <a:tr h="248948"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F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B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SI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US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/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?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O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altLang="ja-JP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_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o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B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419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DEL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20B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B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BD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ｯ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ｿ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ﾏ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ja-JP" altLang="en-US" sz="700" b="0">
                          <a:effectLst/>
                          <a:latin typeface="Hiragino Kaku Gothic ProN" panose="020B0300000000000000" pitchFamily="34" charset="-128"/>
                          <a:ea typeface="Hiragino Kaku Gothic ProN" panose="020B0300000000000000" pitchFamily="34" charset="-128"/>
                        </a:rPr>
                        <a:t>ﾟ</a:t>
                      </a: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ja-JP" altLang="en-US" sz="1100">
                        <a:effectLst/>
                      </a:endParaRPr>
                    </a:p>
                  </a:txBody>
                  <a:tcPr marL="17614" marR="17614" marT="11743" marB="11743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823472"/>
                  </a:ext>
                </a:extLst>
              </a:tr>
            </a:tbl>
          </a:graphicData>
        </a:graphic>
      </p:graphicFrame>
      <p:pic>
        <p:nvPicPr>
          <p:cNvPr id="10" name="図 9">
            <a:extLst>
              <a:ext uri="{FF2B5EF4-FFF2-40B4-BE49-F238E27FC236}">
                <a16:creationId xmlns:a16="http://schemas.microsoft.com/office/drawing/2014/main" id="{631CBA86-77B0-907B-2FAF-DBE0DBC97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222250"/>
            <a:ext cx="93980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35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319DE8F-F942-CDEA-26D0-A29B72F29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0D56233-6D85-9196-E353-D86B4666FD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70A1069-C1CB-78CD-AC75-411498F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C91FAC9-6C14-D37D-E4D8-5BA61E887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500B4E5-91CF-FF57-A169-5D7983F758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11"/>
          <a:stretch/>
        </p:blipFill>
        <p:spPr>
          <a:xfrm>
            <a:off x="3702050" y="2933700"/>
            <a:ext cx="45431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52253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42F29A3-93ED-2149-B29B-C739A755A2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音のディジタル化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FD2AE0CA-C14C-F942-9DCB-AB60AB7243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6D20454-77C7-E247-8495-107821591A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241040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BDE3925-620D-4A48-BB9B-4C53D30F781D}"/>
              </a:ext>
            </a:extLst>
          </p:cNvPr>
          <p:cNvSpPr/>
          <p:nvPr/>
        </p:nvSpPr>
        <p:spPr>
          <a:xfrm>
            <a:off x="57486" y="778330"/>
            <a:ext cx="7594852" cy="5983565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" name="コンテンツ プレースホルダー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3370029-4E2E-F646-879B-140F07051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815" y="1662554"/>
            <a:ext cx="5961181" cy="4562704"/>
          </a:xfr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66801F6-5272-5747-AB35-308A5FB0F0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211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32A1BDD6-43ED-4F42-AE25-ED58D854F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A750E73C-F328-3E4A-B3F1-E7F6479940ED}"/>
              </a:ext>
            </a:extLst>
          </p:cNvPr>
          <p:cNvGrpSpPr/>
          <p:nvPr/>
        </p:nvGrpSpPr>
        <p:grpSpPr>
          <a:xfrm>
            <a:off x="284963" y="909552"/>
            <a:ext cx="7139898" cy="5721119"/>
            <a:chOff x="594632" y="1263575"/>
            <a:chExt cx="5486400" cy="4396190"/>
          </a:xfrm>
        </p:grpSpPr>
        <p:pic>
          <p:nvPicPr>
            <p:cNvPr id="8" name="図 7" descr="グラフィカル ユーザー インターフェイス, アプリケーション, Word&#10;&#10;自動的に生成された説明">
              <a:extLst>
                <a:ext uri="{FF2B5EF4-FFF2-40B4-BE49-F238E27FC236}">
                  <a16:creationId xmlns:a16="http://schemas.microsoft.com/office/drawing/2014/main" id="{F05992D3-7CF9-F94B-AFBC-E5271AF0DD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5" b="73784"/>
            <a:stretch/>
          </p:blipFill>
          <p:spPr>
            <a:xfrm>
              <a:off x="594632" y="4804901"/>
              <a:ext cx="5486400" cy="854864"/>
            </a:xfrm>
            <a:prstGeom prst="rect">
              <a:avLst/>
            </a:prstGeom>
          </p:spPr>
        </p:pic>
        <p:pic>
          <p:nvPicPr>
            <p:cNvPr id="10" name="図 9" descr="グラフィカル ユーザー インターフェイス, アプリケーション, Word&#10;&#10;自動的に生成された説明">
              <a:extLst>
                <a:ext uri="{FF2B5EF4-FFF2-40B4-BE49-F238E27FC236}">
                  <a16:creationId xmlns:a16="http://schemas.microsoft.com/office/drawing/2014/main" id="{6AE2C876-0ECA-8843-A561-86BCEF46E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5" b="75968"/>
            <a:stretch/>
          </p:blipFill>
          <p:spPr>
            <a:xfrm>
              <a:off x="594632" y="3994226"/>
              <a:ext cx="5486400" cy="740885"/>
            </a:xfrm>
            <a:prstGeom prst="rect">
              <a:avLst/>
            </a:prstGeom>
          </p:spPr>
        </p:pic>
        <p:pic>
          <p:nvPicPr>
            <p:cNvPr id="12" name="図 11" descr="グラフィカル ユーザー インターフェイス, アプリケーション, Word&#10;&#10;自動的に生成された説明">
              <a:extLst>
                <a:ext uri="{FF2B5EF4-FFF2-40B4-BE49-F238E27FC236}">
                  <a16:creationId xmlns:a16="http://schemas.microsoft.com/office/drawing/2014/main" id="{127584D3-D5EB-594F-9BFF-E3E6129C8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3" b="72417"/>
            <a:stretch/>
          </p:blipFill>
          <p:spPr>
            <a:xfrm>
              <a:off x="594632" y="3036736"/>
              <a:ext cx="5486400" cy="859315"/>
            </a:xfrm>
            <a:prstGeom prst="rect">
              <a:avLst/>
            </a:prstGeom>
          </p:spPr>
        </p:pic>
        <p:pic>
          <p:nvPicPr>
            <p:cNvPr id="14" name="図 13" descr="グラフィカル ユーザー インターフェイス, アプリケーション, Word&#10;&#10;自動的に生成された説明">
              <a:extLst>
                <a:ext uri="{FF2B5EF4-FFF2-40B4-BE49-F238E27FC236}">
                  <a16:creationId xmlns:a16="http://schemas.microsoft.com/office/drawing/2014/main" id="{461242A6-049C-364A-B78D-59598B8EEA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3" b="74939"/>
            <a:stretch/>
          </p:blipFill>
          <p:spPr>
            <a:xfrm>
              <a:off x="594632" y="2240191"/>
              <a:ext cx="5486400" cy="733736"/>
            </a:xfrm>
            <a:prstGeom prst="rect">
              <a:avLst/>
            </a:prstGeom>
          </p:spPr>
        </p:pic>
        <p:pic>
          <p:nvPicPr>
            <p:cNvPr id="16" name="図 15" descr="グラフィカル ユーザー インターフェイス, アプリケーション, Word&#10;&#10;自動的に生成された説明">
              <a:extLst>
                <a:ext uri="{FF2B5EF4-FFF2-40B4-BE49-F238E27FC236}">
                  <a16:creationId xmlns:a16="http://schemas.microsoft.com/office/drawing/2014/main" id="{234115E4-517D-1142-A780-4DAC31A7E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1" b="72579"/>
            <a:stretch/>
          </p:blipFill>
          <p:spPr>
            <a:xfrm>
              <a:off x="594632" y="1263575"/>
              <a:ext cx="5486400" cy="859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438793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E206592-D362-174F-BABA-435D5CCD9A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212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C5238BF-46FA-EA45-B3CE-0F5A16AA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CA47613C-6DDD-3D42-A034-6B40BC217CC2}"/>
              </a:ext>
            </a:extLst>
          </p:cNvPr>
          <p:cNvGraphicFramePr>
            <a:graphicFrameLocks noGrp="1"/>
          </p:cNvGraphicFramePr>
          <p:nvPr/>
        </p:nvGraphicFramePr>
        <p:xfrm>
          <a:off x="793706" y="1507058"/>
          <a:ext cx="4246110" cy="4246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222">
                  <a:extLst>
                    <a:ext uri="{9D8B030D-6E8A-4147-A177-3AD203B41FA5}">
                      <a16:colId xmlns:a16="http://schemas.microsoft.com/office/drawing/2014/main" val="2916780347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4009554434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494435414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3145862949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2091453979"/>
                    </a:ext>
                  </a:extLst>
                </a:gridCol>
              </a:tblGrid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218635"/>
                  </a:ext>
                </a:extLst>
              </a:tr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856376"/>
                  </a:ext>
                </a:extLst>
              </a:tr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275983"/>
                  </a:ext>
                </a:extLst>
              </a:tr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181598"/>
                  </a:ext>
                </a:extLst>
              </a:tr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714585"/>
                  </a:ext>
                </a:extLst>
              </a:tr>
            </a:tbl>
          </a:graphicData>
        </a:graphic>
      </p:graphicFrame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51785312-D0A7-374E-A589-495AAEBC15F8}"/>
              </a:ext>
            </a:extLst>
          </p:cNvPr>
          <p:cNvCxnSpPr>
            <a:cxnSpLocks/>
          </p:cNvCxnSpPr>
          <p:nvPr/>
        </p:nvCxnSpPr>
        <p:spPr>
          <a:xfrm flipV="1">
            <a:off x="792019" y="1265274"/>
            <a:ext cx="0" cy="4487893"/>
          </a:xfrm>
          <a:prstGeom prst="straightConnector1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15517FAE-E9F6-6A4F-9B3B-30BDF968E167}"/>
              </a:ext>
            </a:extLst>
          </p:cNvPr>
          <p:cNvCxnSpPr>
            <a:cxnSpLocks/>
          </p:cNvCxnSpPr>
          <p:nvPr/>
        </p:nvCxnSpPr>
        <p:spPr>
          <a:xfrm>
            <a:off x="694048" y="3543367"/>
            <a:ext cx="4662483" cy="0"/>
          </a:xfrm>
          <a:prstGeom prst="straightConnector1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F5FE871-5A32-AB4A-8305-BC68D5D54F16}"/>
              </a:ext>
            </a:extLst>
          </p:cNvPr>
          <p:cNvSpPr txBox="1"/>
          <p:nvPr/>
        </p:nvSpPr>
        <p:spPr>
          <a:xfrm>
            <a:off x="4949642" y="5753167"/>
            <a:ext cx="595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/>
              <a:t>時間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2682427-9FBC-EC4E-91EA-FF8C2BFBAA29}"/>
              </a:ext>
            </a:extLst>
          </p:cNvPr>
          <p:cNvSpPr txBox="1"/>
          <p:nvPr/>
        </p:nvSpPr>
        <p:spPr>
          <a:xfrm>
            <a:off x="403856" y="1265273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/>
              <a:t>電</a:t>
            </a:r>
            <a:endParaRPr kumimoji="1" lang="en-US" altLang="ja-JP" sz="1600" dirty="0"/>
          </a:p>
          <a:p>
            <a:r>
              <a:rPr kumimoji="1" lang="ja-JP" altLang="en-US" sz="1600"/>
              <a:t>圧</a:t>
            </a:r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C0EB1A68-217E-1446-A7C8-99ABE50F405F}"/>
              </a:ext>
            </a:extLst>
          </p:cNvPr>
          <p:cNvSpPr/>
          <p:nvPr/>
        </p:nvSpPr>
        <p:spPr>
          <a:xfrm>
            <a:off x="786809" y="1999914"/>
            <a:ext cx="4266089" cy="2502169"/>
          </a:xfrm>
          <a:custGeom>
            <a:avLst/>
            <a:gdLst>
              <a:gd name="connsiteX0" fmla="*/ 0 w 2604977"/>
              <a:gd name="connsiteY0" fmla="*/ 1035269 h 1527885"/>
              <a:gd name="connsiteX1" fmla="*/ 510363 w 2604977"/>
              <a:gd name="connsiteY1" fmla="*/ 439846 h 1527885"/>
              <a:gd name="connsiteX2" fmla="*/ 999461 w 2604977"/>
              <a:gd name="connsiteY2" fmla="*/ 1524367 h 1527885"/>
              <a:gd name="connsiteX3" fmla="*/ 1499191 w 2604977"/>
              <a:gd name="connsiteY3" fmla="*/ 3911 h 1527885"/>
              <a:gd name="connsiteX4" fmla="*/ 1977656 w 2604977"/>
              <a:gd name="connsiteY4" fmla="*/ 1067167 h 1527885"/>
              <a:gd name="connsiteX5" fmla="*/ 2604977 w 2604977"/>
              <a:gd name="connsiteY5" fmla="*/ 471744 h 152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4977" h="1527885">
                <a:moveTo>
                  <a:pt x="0" y="1035269"/>
                </a:moveTo>
                <a:cubicBezTo>
                  <a:pt x="171893" y="696799"/>
                  <a:pt x="343786" y="358330"/>
                  <a:pt x="510363" y="439846"/>
                </a:cubicBezTo>
                <a:cubicBezTo>
                  <a:pt x="676940" y="521362"/>
                  <a:pt x="834656" y="1597023"/>
                  <a:pt x="999461" y="1524367"/>
                </a:cubicBezTo>
                <a:cubicBezTo>
                  <a:pt x="1164266" y="1451711"/>
                  <a:pt x="1336159" y="80111"/>
                  <a:pt x="1499191" y="3911"/>
                </a:cubicBezTo>
                <a:cubicBezTo>
                  <a:pt x="1662223" y="-72289"/>
                  <a:pt x="1793358" y="989195"/>
                  <a:pt x="1977656" y="1067167"/>
                </a:cubicBezTo>
                <a:cubicBezTo>
                  <a:pt x="2161954" y="1145139"/>
                  <a:pt x="2464982" y="455795"/>
                  <a:pt x="2604977" y="471744"/>
                </a:cubicBezTo>
              </a:path>
            </a:pathLst>
          </a:custGeom>
          <a:noFill/>
          <a:ln w="381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コンテンツ プレースホルダー 2">
            <a:extLst>
              <a:ext uri="{FF2B5EF4-FFF2-40B4-BE49-F238E27FC236}">
                <a16:creationId xmlns:a16="http://schemas.microsoft.com/office/drawing/2014/main" id="{EA1ADB0C-9CEC-C543-9BD0-D29DCC044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2865" y="1175612"/>
            <a:ext cx="6662486" cy="5134655"/>
          </a:xfrm>
        </p:spPr>
        <p:txBody>
          <a:bodyPr/>
          <a:lstStyle/>
          <a:p>
            <a:r>
              <a:rPr lang="ja-JP" altLang="en-US"/>
              <a:t>元のデータ</a:t>
            </a:r>
            <a:endParaRPr lang="en-US" altLang="ja-JP" dirty="0"/>
          </a:p>
          <a:p>
            <a:pPr lvl="1"/>
            <a:r>
              <a:rPr lang="ja-JP" altLang="en-US"/>
              <a:t>音を読み取った状態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477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E206592-D362-174F-BABA-435D5CCD9A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213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C5238BF-46FA-EA45-B3CE-0F5A16AA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CA47613C-6DDD-3D42-A034-6B40BC217CC2}"/>
              </a:ext>
            </a:extLst>
          </p:cNvPr>
          <p:cNvGraphicFramePr>
            <a:graphicFrameLocks noGrp="1"/>
          </p:cNvGraphicFramePr>
          <p:nvPr/>
        </p:nvGraphicFramePr>
        <p:xfrm>
          <a:off x="793706" y="1507058"/>
          <a:ext cx="4246110" cy="4246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222">
                  <a:extLst>
                    <a:ext uri="{9D8B030D-6E8A-4147-A177-3AD203B41FA5}">
                      <a16:colId xmlns:a16="http://schemas.microsoft.com/office/drawing/2014/main" val="2916780347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4009554434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494435414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3145862949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2091453979"/>
                    </a:ext>
                  </a:extLst>
                </a:gridCol>
              </a:tblGrid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218635"/>
                  </a:ext>
                </a:extLst>
              </a:tr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856376"/>
                  </a:ext>
                </a:extLst>
              </a:tr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275983"/>
                  </a:ext>
                </a:extLst>
              </a:tr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181598"/>
                  </a:ext>
                </a:extLst>
              </a:tr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714585"/>
                  </a:ext>
                </a:extLst>
              </a:tr>
            </a:tbl>
          </a:graphicData>
        </a:graphic>
      </p:graphicFrame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51785312-D0A7-374E-A589-495AAEBC15F8}"/>
              </a:ext>
            </a:extLst>
          </p:cNvPr>
          <p:cNvCxnSpPr>
            <a:cxnSpLocks/>
          </p:cNvCxnSpPr>
          <p:nvPr/>
        </p:nvCxnSpPr>
        <p:spPr>
          <a:xfrm flipV="1">
            <a:off x="792019" y="1265274"/>
            <a:ext cx="0" cy="4487893"/>
          </a:xfrm>
          <a:prstGeom prst="straightConnector1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F5FE871-5A32-AB4A-8305-BC68D5D54F16}"/>
              </a:ext>
            </a:extLst>
          </p:cNvPr>
          <p:cNvSpPr txBox="1"/>
          <p:nvPr/>
        </p:nvSpPr>
        <p:spPr>
          <a:xfrm>
            <a:off x="4949642" y="5753167"/>
            <a:ext cx="595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/>
              <a:t>時間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2682427-9FBC-EC4E-91EA-FF8C2BFBAA29}"/>
              </a:ext>
            </a:extLst>
          </p:cNvPr>
          <p:cNvSpPr txBox="1"/>
          <p:nvPr/>
        </p:nvSpPr>
        <p:spPr>
          <a:xfrm>
            <a:off x="403856" y="1265273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/>
              <a:t>電</a:t>
            </a:r>
            <a:endParaRPr kumimoji="1" lang="en-US" altLang="ja-JP" sz="1600" dirty="0"/>
          </a:p>
          <a:p>
            <a:r>
              <a:rPr kumimoji="1" lang="ja-JP" altLang="en-US" sz="1600"/>
              <a:t>圧</a:t>
            </a:r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C0EB1A68-217E-1446-A7C8-99ABE50F405F}"/>
              </a:ext>
            </a:extLst>
          </p:cNvPr>
          <p:cNvSpPr/>
          <p:nvPr/>
        </p:nvSpPr>
        <p:spPr>
          <a:xfrm>
            <a:off x="786809" y="1999914"/>
            <a:ext cx="4266089" cy="2502169"/>
          </a:xfrm>
          <a:custGeom>
            <a:avLst/>
            <a:gdLst>
              <a:gd name="connsiteX0" fmla="*/ 0 w 2604977"/>
              <a:gd name="connsiteY0" fmla="*/ 1035269 h 1527885"/>
              <a:gd name="connsiteX1" fmla="*/ 510363 w 2604977"/>
              <a:gd name="connsiteY1" fmla="*/ 439846 h 1527885"/>
              <a:gd name="connsiteX2" fmla="*/ 999461 w 2604977"/>
              <a:gd name="connsiteY2" fmla="*/ 1524367 h 1527885"/>
              <a:gd name="connsiteX3" fmla="*/ 1499191 w 2604977"/>
              <a:gd name="connsiteY3" fmla="*/ 3911 h 1527885"/>
              <a:gd name="connsiteX4" fmla="*/ 1977656 w 2604977"/>
              <a:gd name="connsiteY4" fmla="*/ 1067167 h 1527885"/>
              <a:gd name="connsiteX5" fmla="*/ 2604977 w 2604977"/>
              <a:gd name="connsiteY5" fmla="*/ 471744 h 152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4977" h="1527885">
                <a:moveTo>
                  <a:pt x="0" y="1035269"/>
                </a:moveTo>
                <a:cubicBezTo>
                  <a:pt x="171893" y="696799"/>
                  <a:pt x="343786" y="358330"/>
                  <a:pt x="510363" y="439846"/>
                </a:cubicBezTo>
                <a:cubicBezTo>
                  <a:pt x="676940" y="521362"/>
                  <a:pt x="834656" y="1597023"/>
                  <a:pt x="999461" y="1524367"/>
                </a:cubicBezTo>
                <a:cubicBezTo>
                  <a:pt x="1164266" y="1451711"/>
                  <a:pt x="1336159" y="80111"/>
                  <a:pt x="1499191" y="3911"/>
                </a:cubicBezTo>
                <a:cubicBezTo>
                  <a:pt x="1662223" y="-72289"/>
                  <a:pt x="1793358" y="989195"/>
                  <a:pt x="1977656" y="1067167"/>
                </a:cubicBezTo>
                <a:cubicBezTo>
                  <a:pt x="2161954" y="1145139"/>
                  <a:pt x="2464982" y="455795"/>
                  <a:pt x="2604977" y="471744"/>
                </a:cubicBezTo>
              </a:path>
            </a:pathLst>
          </a:custGeom>
          <a:noFill/>
          <a:ln w="38100">
            <a:solidFill>
              <a:schemeClr val="accent2">
                <a:alpha val="26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3E0DA4CA-4DA7-E844-9312-B68A01063319}"/>
              </a:ext>
            </a:extLst>
          </p:cNvPr>
          <p:cNvSpPr/>
          <p:nvPr/>
        </p:nvSpPr>
        <p:spPr>
          <a:xfrm flipV="1">
            <a:off x="739700" y="3543364"/>
            <a:ext cx="106326" cy="1544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841D0198-20AA-3349-B03E-71E9EED1E5BE}"/>
              </a:ext>
            </a:extLst>
          </p:cNvPr>
          <p:cNvSpPr/>
          <p:nvPr/>
        </p:nvSpPr>
        <p:spPr>
          <a:xfrm>
            <a:off x="1579673" y="2743201"/>
            <a:ext cx="106326" cy="80015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B91B81F5-6023-B841-932F-8F9F186A9228}"/>
              </a:ext>
            </a:extLst>
          </p:cNvPr>
          <p:cNvSpPr/>
          <p:nvPr/>
        </p:nvSpPr>
        <p:spPr>
          <a:xfrm flipV="1">
            <a:off x="2409013" y="3543359"/>
            <a:ext cx="106326" cy="8797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ECA22EF8-1CD2-B846-86AD-977A4A75F4E9}"/>
              </a:ext>
            </a:extLst>
          </p:cNvPr>
          <p:cNvSpPr/>
          <p:nvPr/>
        </p:nvSpPr>
        <p:spPr>
          <a:xfrm>
            <a:off x="3280882" y="1999913"/>
            <a:ext cx="106326" cy="15434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角丸四角形 16">
            <a:extLst>
              <a:ext uri="{FF2B5EF4-FFF2-40B4-BE49-F238E27FC236}">
                <a16:creationId xmlns:a16="http://schemas.microsoft.com/office/drawing/2014/main" id="{15C5FFE5-A453-DD49-9B88-0079AA05F104}"/>
              </a:ext>
            </a:extLst>
          </p:cNvPr>
          <p:cNvSpPr/>
          <p:nvPr/>
        </p:nvSpPr>
        <p:spPr>
          <a:xfrm flipV="1">
            <a:off x="4131486" y="3543335"/>
            <a:ext cx="106326" cy="1544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D8000AD4-D6FC-4F47-A16E-95335E0DE5D5}"/>
              </a:ext>
            </a:extLst>
          </p:cNvPr>
          <p:cNvSpPr/>
          <p:nvPr/>
        </p:nvSpPr>
        <p:spPr>
          <a:xfrm>
            <a:off x="4971458" y="2743200"/>
            <a:ext cx="106325" cy="80012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DC70E3A2-D7D6-F845-82EA-3FB29C712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187" y="1175612"/>
            <a:ext cx="6941164" cy="5134655"/>
          </a:xfrm>
        </p:spPr>
        <p:txBody>
          <a:bodyPr/>
          <a:lstStyle/>
          <a:p>
            <a:r>
              <a:rPr lang="ja-JP" altLang="en-US"/>
              <a:t>標本化</a:t>
            </a:r>
            <a:endParaRPr lang="en-US" altLang="ja-JP" dirty="0"/>
          </a:p>
          <a:p>
            <a:pPr lvl="1"/>
            <a:r>
              <a:rPr lang="ja-JP" altLang="en-US"/>
              <a:t>一定の時間間隔で音の強さを収集する。</a:t>
            </a:r>
            <a:endParaRPr lang="en-US" altLang="ja-JP" dirty="0"/>
          </a:p>
          <a:p>
            <a:pPr lvl="1"/>
            <a:r>
              <a:rPr lang="en-US" altLang="ja-JP" dirty="0"/>
              <a:t>1</a:t>
            </a:r>
            <a:r>
              <a:rPr lang="ja-JP" altLang="en-US"/>
              <a:t>秒間に何回音の強さを収集するかで</a:t>
            </a:r>
            <a:r>
              <a:rPr lang="en-US" altLang="ja-JP" dirty="0"/>
              <a:t> </a:t>
            </a:r>
            <a:br>
              <a:rPr lang="en-US" altLang="ja-JP" dirty="0"/>
            </a:br>
            <a:r>
              <a:rPr lang="ja-JP" altLang="en-US"/>
              <a:t>精度が変わる。</a:t>
            </a:r>
            <a:endParaRPr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C8ACC7A-DE79-2745-B42C-A981B715E1E3}"/>
              </a:ext>
            </a:extLst>
          </p:cNvPr>
          <p:cNvSpPr/>
          <p:nvPr/>
        </p:nvSpPr>
        <p:spPr>
          <a:xfrm>
            <a:off x="4866459" y="7099686"/>
            <a:ext cx="68482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/>
              <a:t>標本化　：　一定の時間間隔で音の強さを収集する</a:t>
            </a:r>
            <a:endParaRPr lang="en-US" altLang="ja-JP" dirty="0"/>
          </a:p>
          <a:p>
            <a:r>
              <a:rPr lang="ja-JP" altLang="en-US"/>
              <a:t>量子化　：　収集した音の強さを数値に変換</a:t>
            </a:r>
            <a:endParaRPr lang="en-US" altLang="ja-JP" dirty="0"/>
          </a:p>
          <a:p>
            <a:r>
              <a:rPr lang="ja-JP" altLang="en-US"/>
              <a:t>符号化　：　量子化した数値を</a:t>
            </a:r>
            <a:r>
              <a:rPr lang="en-US" altLang="ja-JP" dirty="0"/>
              <a:t>2</a:t>
            </a:r>
            <a:r>
              <a:rPr lang="ja-JP" altLang="en-US"/>
              <a:t>進法に変換</a:t>
            </a:r>
            <a:endParaRPr lang="ja-JP" altLang="en-US" dirty="0"/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2ED0F6D8-C4C6-7E84-5F67-AF60DBA0143C}"/>
              </a:ext>
            </a:extLst>
          </p:cNvPr>
          <p:cNvCxnSpPr>
            <a:cxnSpLocks/>
          </p:cNvCxnSpPr>
          <p:nvPr/>
        </p:nvCxnSpPr>
        <p:spPr>
          <a:xfrm>
            <a:off x="694048" y="3543367"/>
            <a:ext cx="4662483" cy="0"/>
          </a:xfrm>
          <a:prstGeom prst="straightConnector1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56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15" grpId="0" animBg="1"/>
      <p:bldP spid="16" grpId="0" animBg="1"/>
      <p:bldP spid="17" grpId="0" animBg="1"/>
      <p:bldP spid="20" grpId="0" animBg="1"/>
    </p:bld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表 5">
            <a:extLst>
              <a:ext uri="{FF2B5EF4-FFF2-40B4-BE49-F238E27FC236}">
                <a16:creationId xmlns:a16="http://schemas.microsoft.com/office/drawing/2014/main" id="{1C0C63A2-BA51-AEA2-FE42-0E9FC043E88F}"/>
              </a:ext>
            </a:extLst>
          </p:cNvPr>
          <p:cNvGraphicFramePr>
            <a:graphicFrameLocks noGrp="1"/>
          </p:cNvGraphicFramePr>
          <p:nvPr/>
        </p:nvGraphicFramePr>
        <p:xfrm>
          <a:off x="793706" y="1507058"/>
          <a:ext cx="4246110" cy="4246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222">
                  <a:extLst>
                    <a:ext uri="{9D8B030D-6E8A-4147-A177-3AD203B41FA5}">
                      <a16:colId xmlns:a16="http://schemas.microsoft.com/office/drawing/2014/main" val="2916780347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4009554434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494435414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3145862949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2091453979"/>
                    </a:ext>
                  </a:extLst>
                </a:gridCol>
              </a:tblGrid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218635"/>
                  </a:ext>
                </a:extLst>
              </a:tr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856376"/>
                  </a:ext>
                </a:extLst>
              </a:tr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275983"/>
                  </a:ext>
                </a:extLst>
              </a:tr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181598"/>
                  </a:ext>
                </a:extLst>
              </a:tr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714585"/>
                  </a:ext>
                </a:extLst>
              </a:tr>
            </a:tbl>
          </a:graphicData>
        </a:graphic>
      </p:graphicFrame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E206592-D362-174F-BABA-435D5CCD9A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214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C5238BF-46FA-EA45-B3CE-0F5A16AA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CA47613C-6DDD-3D42-A034-6B40BC217CC2}"/>
              </a:ext>
            </a:extLst>
          </p:cNvPr>
          <p:cNvGraphicFramePr>
            <a:graphicFrameLocks noGrp="1"/>
          </p:cNvGraphicFramePr>
          <p:nvPr/>
        </p:nvGraphicFramePr>
        <p:xfrm>
          <a:off x="793706" y="1507058"/>
          <a:ext cx="4246110" cy="4246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222">
                  <a:extLst>
                    <a:ext uri="{9D8B030D-6E8A-4147-A177-3AD203B41FA5}">
                      <a16:colId xmlns:a16="http://schemas.microsoft.com/office/drawing/2014/main" val="2916780347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4009554434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494435414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3145862949"/>
                    </a:ext>
                  </a:extLst>
                </a:gridCol>
                <a:gridCol w="849222">
                  <a:extLst>
                    <a:ext uri="{9D8B030D-6E8A-4147-A177-3AD203B41FA5}">
                      <a16:colId xmlns:a16="http://schemas.microsoft.com/office/drawing/2014/main" val="2091453979"/>
                    </a:ext>
                  </a:extLst>
                </a:gridCol>
              </a:tblGrid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218635"/>
                  </a:ext>
                </a:extLst>
              </a:tr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856376"/>
                  </a:ext>
                </a:extLst>
              </a:tr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275983"/>
                  </a:ext>
                </a:extLst>
              </a:tr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181598"/>
                  </a:ext>
                </a:extLst>
              </a:tr>
              <a:tr h="849222"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600"/>
                    </a:p>
                  </a:txBody>
                  <a:tcPr marL="134815" marR="134815" marT="67407" marB="67407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714585"/>
                  </a:ext>
                </a:extLst>
              </a:tr>
            </a:tbl>
          </a:graphicData>
        </a:graphic>
      </p:graphicFrame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51785312-D0A7-374E-A589-495AAEBC15F8}"/>
              </a:ext>
            </a:extLst>
          </p:cNvPr>
          <p:cNvCxnSpPr>
            <a:cxnSpLocks/>
          </p:cNvCxnSpPr>
          <p:nvPr/>
        </p:nvCxnSpPr>
        <p:spPr>
          <a:xfrm flipV="1">
            <a:off x="792019" y="1265274"/>
            <a:ext cx="0" cy="4487893"/>
          </a:xfrm>
          <a:prstGeom prst="straightConnector1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2682427-9FBC-EC4E-91EA-FF8C2BFBAA29}"/>
              </a:ext>
            </a:extLst>
          </p:cNvPr>
          <p:cNvSpPr txBox="1"/>
          <p:nvPr/>
        </p:nvSpPr>
        <p:spPr>
          <a:xfrm>
            <a:off x="403856" y="1265273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/>
              <a:t>電</a:t>
            </a:r>
            <a:endParaRPr kumimoji="1" lang="en-US" altLang="ja-JP" sz="1600" dirty="0"/>
          </a:p>
          <a:p>
            <a:r>
              <a:rPr kumimoji="1" lang="ja-JP" altLang="en-US" sz="1600"/>
              <a:t>圧</a:t>
            </a:r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C0EB1A68-217E-1446-A7C8-99ABE50F405F}"/>
              </a:ext>
            </a:extLst>
          </p:cNvPr>
          <p:cNvSpPr/>
          <p:nvPr/>
        </p:nvSpPr>
        <p:spPr>
          <a:xfrm>
            <a:off x="786809" y="1999914"/>
            <a:ext cx="4266089" cy="2502169"/>
          </a:xfrm>
          <a:custGeom>
            <a:avLst/>
            <a:gdLst>
              <a:gd name="connsiteX0" fmla="*/ 0 w 2604977"/>
              <a:gd name="connsiteY0" fmla="*/ 1035269 h 1527885"/>
              <a:gd name="connsiteX1" fmla="*/ 510363 w 2604977"/>
              <a:gd name="connsiteY1" fmla="*/ 439846 h 1527885"/>
              <a:gd name="connsiteX2" fmla="*/ 999461 w 2604977"/>
              <a:gd name="connsiteY2" fmla="*/ 1524367 h 1527885"/>
              <a:gd name="connsiteX3" fmla="*/ 1499191 w 2604977"/>
              <a:gd name="connsiteY3" fmla="*/ 3911 h 1527885"/>
              <a:gd name="connsiteX4" fmla="*/ 1977656 w 2604977"/>
              <a:gd name="connsiteY4" fmla="*/ 1067167 h 1527885"/>
              <a:gd name="connsiteX5" fmla="*/ 2604977 w 2604977"/>
              <a:gd name="connsiteY5" fmla="*/ 471744 h 152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4977" h="1527885">
                <a:moveTo>
                  <a:pt x="0" y="1035269"/>
                </a:moveTo>
                <a:cubicBezTo>
                  <a:pt x="171893" y="696799"/>
                  <a:pt x="343786" y="358330"/>
                  <a:pt x="510363" y="439846"/>
                </a:cubicBezTo>
                <a:cubicBezTo>
                  <a:pt x="676940" y="521362"/>
                  <a:pt x="834656" y="1597023"/>
                  <a:pt x="999461" y="1524367"/>
                </a:cubicBezTo>
                <a:cubicBezTo>
                  <a:pt x="1164266" y="1451711"/>
                  <a:pt x="1336159" y="80111"/>
                  <a:pt x="1499191" y="3911"/>
                </a:cubicBezTo>
                <a:cubicBezTo>
                  <a:pt x="1662223" y="-72289"/>
                  <a:pt x="1793358" y="989195"/>
                  <a:pt x="1977656" y="1067167"/>
                </a:cubicBezTo>
                <a:cubicBezTo>
                  <a:pt x="2161954" y="1145139"/>
                  <a:pt x="2464982" y="455795"/>
                  <a:pt x="2604977" y="471744"/>
                </a:cubicBezTo>
              </a:path>
            </a:pathLst>
          </a:custGeom>
          <a:noFill/>
          <a:ln w="38100">
            <a:solidFill>
              <a:schemeClr val="accent2">
                <a:alpha val="26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D70D6C75-4AA5-B742-A719-CECE3D1FFDE3}"/>
              </a:ext>
            </a:extLst>
          </p:cNvPr>
          <p:cNvSpPr/>
          <p:nvPr/>
        </p:nvSpPr>
        <p:spPr>
          <a:xfrm>
            <a:off x="1548309" y="2286475"/>
            <a:ext cx="159488" cy="15948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コンテンツ プレースホルダー 2">
            <a:extLst>
              <a:ext uri="{FF2B5EF4-FFF2-40B4-BE49-F238E27FC236}">
                <a16:creationId xmlns:a16="http://schemas.microsoft.com/office/drawing/2014/main" id="{F07A025D-9F4E-C04D-9344-67533A2D9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4187" y="1175612"/>
            <a:ext cx="6941164" cy="5134655"/>
          </a:xfrm>
        </p:spPr>
        <p:txBody>
          <a:bodyPr/>
          <a:lstStyle/>
          <a:p>
            <a:r>
              <a:rPr lang="ja-JP" altLang="en-US"/>
              <a:t>量子化</a:t>
            </a:r>
            <a:endParaRPr lang="en-US" altLang="ja-JP" dirty="0"/>
          </a:p>
          <a:p>
            <a:pPr lvl="1"/>
            <a:r>
              <a:rPr lang="ja-JP" altLang="en-US"/>
              <a:t>収集した音の強さを数値に変換する。</a:t>
            </a:r>
            <a:endParaRPr lang="en-US" altLang="ja-JP" dirty="0"/>
          </a:p>
          <a:p>
            <a:pPr lvl="1"/>
            <a:r>
              <a:rPr lang="ja-JP" altLang="en-US"/>
              <a:t>この段階で連続的な音のデータが</a:t>
            </a:r>
            <a:br>
              <a:rPr lang="en-US" altLang="ja-JP" dirty="0"/>
            </a:br>
            <a:r>
              <a:rPr lang="ja-JP" altLang="en-US"/>
              <a:t>離散的な数値になる。</a:t>
            </a:r>
            <a:endParaRPr lang="ja-JP" altLang="en-US" dirty="0"/>
          </a:p>
        </p:txBody>
      </p:sp>
      <p:sp>
        <p:nvSpPr>
          <p:cNvPr id="33" name="角丸四角形 32">
            <a:extLst>
              <a:ext uri="{FF2B5EF4-FFF2-40B4-BE49-F238E27FC236}">
                <a16:creationId xmlns:a16="http://schemas.microsoft.com/office/drawing/2014/main" id="{BDF2614E-1A44-1241-CEC7-08E4B80B9AD7}"/>
              </a:ext>
            </a:extLst>
          </p:cNvPr>
          <p:cNvSpPr/>
          <p:nvPr/>
        </p:nvSpPr>
        <p:spPr>
          <a:xfrm flipV="1">
            <a:off x="739700" y="3543364"/>
            <a:ext cx="106326" cy="1544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角丸四角形 33">
            <a:extLst>
              <a:ext uri="{FF2B5EF4-FFF2-40B4-BE49-F238E27FC236}">
                <a16:creationId xmlns:a16="http://schemas.microsoft.com/office/drawing/2014/main" id="{2083404E-4346-2731-2CF0-1E2658BD3E57}"/>
              </a:ext>
            </a:extLst>
          </p:cNvPr>
          <p:cNvSpPr/>
          <p:nvPr/>
        </p:nvSpPr>
        <p:spPr>
          <a:xfrm>
            <a:off x="1579673" y="2743201"/>
            <a:ext cx="106326" cy="80015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角丸四角形 34">
            <a:extLst>
              <a:ext uri="{FF2B5EF4-FFF2-40B4-BE49-F238E27FC236}">
                <a16:creationId xmlns:a16="http://schemas.microsoft.com/office/drawing/2014/main" id="{B3D185ED-1B35-19DC-68F6-0CB9FD9B502C}"/>
              </a:ext>
            </a:extLst>
          </p:cNvPr>
          <p:cNvSpPr/>
          <p:nvPr/>
        </p:nvSpPr>
        <p:spPr>
          <a:xfrm flipV="1">
            <a:off x="2409013" y="3543359"/>
            <a:ext cx="106326" cy="8797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角丸四角形 35">
            <a:extLst>
              <a:ext uri="{FF2B5EF4-FFF2-40B4-BE49-F238E27FC236}">
                <a16:creationId xmlns:a16="http://schemas.microsoft.com/office/drawing/2014/main" id="{77A17E96-CA8D-495F-CD74-E953381C0D03}"/>
              </a:ext>
            </a:extLst>
          </p:cNvPr>
          <p:cNvSpPr/>
          <p:nvPr/>
        </p:nvSpPr>
        <p:spPr>
          <a:xfrm>
            <a:off x="3280882" y="1999913"/>
            <a:ext cx="106326" cy="15434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角丸四角形 36">
            <a:extLst>
              <a:ext uri="{FF2B5EF4-FFF2-40B4-BE49-F238E27FC236}">
                <a16:creationId xmlns:a16="http://schemas.microsoft.com/office/drawing/2014/main" id="{037B4379-C6AA-66C7-EEDD-2561F9666B71}"/>
              </a:ext>
            </a:extLst>
          </p:cNvPr>
          <p:cNvSpPr/>
          <p:nvPr/>
        </p:nvSpPr>
        <p:spPr>
          <a:xfrm flipV="1">
            <a:off x="4131486" y="3543335"/>
            <a:ext cx="106326" cy="1544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角丸四角形 37">
            <a:extLst>
              <a:ext uri="{FF2B5EF4-FFF2-40B4-BE49-F238E27FC236}">
                <a16:creationId xmlns:a16="http://schemas.microsoft.com/office/drawing/2014/main" id="{981F1498-8A10-7FC1-CCDE-F2C52FD9BC4C}"/>
              </a:ext>
            </a:extLst>
          </p:cNvPr>
          <p:cNvSpPr/>
          <p:nvPr/>
        </p:nvSpPr>
        <p:spPr>
          <a:xfrm>
            <a:off x="4971458" y="2743200"/>
            <a:ext cx="106325" cy="80012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3276D611-1F37-C579-B7FC-6524D2376FB1}"/>
              </a:ext>
            </a:extLst>
          </p:cNvPr>
          <p:cNvCxnSpPr>
            <a:cxnSpLocks/>
          </p:cNvCxnSpPr>
          <p:nvPr/>
        </p:nvCxnSpPr>
        <p:spPr>
          <a:xfrm>
            <a:off x="694048" y="3543367"/>
            <a:ext cx="4662483" cy="0"/>
          </a:xfrm>
          <a:prstGeom prst="straightConnector1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/楕円 6">
            <a:extLst>
              <a:ext uri="{FF2B5EF4-FFF2-40B4-BE49-F238E27FC236}">
                <a16:creationId xmlns:a16="http://schemas.microsoft.com/office/drawing/2014/main" id="{5CCA8818-85C2-DF45-B670-C20F2A90C0DD}"/>
              </a:ext>
            </a:extLst>
          </p:cNvPr>
          <p:cNvSpPr/>
          <p:nvPr/>
        </p:nvSpPr>
        <p:spPr>
          <a:xfrm>
            <a:off x="718969" y="3493909"/>
            <a:ext cx="159488" cy="15948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id="{D2303260-E466-CE42-8414-9835C7A91CF8}"/>
              </a:ext>
            </a:extLst>
          </p:cNvPr>
          <p:cNvSpPr/>
          <p:nvPr/>
        </p:nvSpPr>
        <p:spPr>
          <a:xfrm>
            <a:off x="2388281" y="3987684"/>
            <a:ext cx="159488" cy="15948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円/楕円 22">
            <a:extLst>
              <a:ext uri="{FF2B5EF4-FFF2-40B4-BE49-F238E27FC236}">
                <a16:creationId xmlns:a16="http://schemas.microsoft.com/office/drawing/2014/main" id="{BD4CEFFA-63FF-5745-B5F8-479BE351B976}"/>
              </a:ext>
            </a:extLst>
          </p:cNvPr>
          <p:cNvSpPr/>
          <p:nvPr/>
        </p:nvSpPr>
        <p:spPr>
          <a:xfrm>
            <a:off x="3270783" y="2265209"/>
            <a:ext cx="159488" cy="15948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円/楕円 23">
            <a:extLst>
              <a:ext uri="{FF2B5EF4-FFF2-40B4-BE49-F238E27FC236}">
                <a16:creationId xmlns:a16="http://schemas.microsoft.com/office/drawing/2014/main" id="{4BFDC52A-EC3F-AF42-A4CD-AF801CC0DAC2}"/>
              </a:ext>
            </a:extLst>
          </p:cNvPr>
          <p:cNvSpPr/>
          <p:nvPr/>
        </p:nvSpPr>
        <p:spPr>
          <a:xfrm>
            <a:off x="4131487" y="3470625"/>
            <a:ext cx="159488" cy="15948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8B6C4A6B-B87D-5E43-AB41-38D45131DC4A}"/>
              </a:ext>
            </a:extLst>
          </p:cNvPr>
          <p:cNvSpPr/>
          <p:nvPr/>
        </p:nvSpPr>
        <p:spPr>
          <a:xfrm>
            <a:off x="4982625" y="3158344"/>
            <a:ext cx="159488" cy="15948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952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E206592-D362-174F-BABA-435D5CCD9A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215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C5238BF-46FA-EA45-B3CE-0F5A16AA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CA47613C-6DDD-3D42-A034-6B40BC217CC2}"/>
              </a:ext>
            </a:extLst>
          </p:cNvPr>
          <p:cNvGraphicFramePr>
            <a:graphicFrameLocks noGrp="1"/>
          </p:cNvGraphicFramePr>
          <p:nvPr/>
        </p:nvGraphicFramePr>
        <p:xfrm>
          <a:off x="655483" y="2408903"/>
          <a:ext cx="2599985" cy="2599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997">
                  <a:extLst>
                    <a:ext uri="{9D8B030D-6E8A-4147-A177-3AD203B41FA5}">
                      <a16:colId xmlns:a16="http://schemas.microsoft.com/office/drawing/2014/main" val="2916780347"/>
                    </a:ext>
                  </a:extLst>
                </a:gridCol>
                <a:gridCol w="519997">
                  <a:extLst>
                    <a:ext uri="{9D8B030D-6E8A-4147-A177-3AD203B41FA5}">
                      <a16:colId xmlns:a16="http://schemas.microsoft.com/office/drawing/2014/main" val="4009554434"/>
                    </a:ext>
                  </a:extLst>
                </a:gridCol>
                <a:gridCol w="519997">
                  <a:extLst>
                    <a:ext uri="{9D8B030D-6E8A-4147-A177-3AD203B41FA5}">
                      <a16:colId xmlns:a16="http://schemas.microsoft.com/office/drawing/2014/main" val="494435414"/>
                    </a:ext>
                  </a:extLst>
                </a:gridCol>
                <a:gridCol w="519997">
                  <a:extLst>
                    <a:ext uri="{9D8B030D-6E8A-4147-A177-3AD203B41FA5}">
                      <a16:colId xmlns:a16="http://schemas.microsoft.com/office/drawing/2014/main" val="3145862949"/>
                    </a:ext>
                  </a:extLst>
                </a:gridCol>
                <a:gridCol w="519997">
                  <a:extLst>
                    <a:ext uri="{9D8B030D-6E8A-4147-A177-3AD203B41FA5}">
                      <a16:colId xmlns:a16="http://schemas.microsoft.com/office/drawing/2014/main" val="2091453979"/>
                    </a:ext>
                  </a:extLst>
                </a:gridCol>
              </a:tblGrid>
              <a:tr h="519997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218635"/>
                  </a:ext>
                </a:extLst>
              </a:tr>
              <a:tr h="519997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856376"/>
                  </a:ext>
                </a:extLst>
              </a:tr>
              <a:tr h="519997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275983"/>
                  </a:ext>
                </a:extLst>
              </a:tr>
              <a:tr h="519997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181598"/>
                  </a:ext>
                </a:extLst>
              </a:tr>
              <a:tr h="519997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714585"/>
                  </a:ext>
                </a:extLst>
              </a:tr>
            </a:tbl>
          </a:graphicData>
        </a:graphic>
      </p:graphicFrame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51785312-D0A7-374E-A589-495AAEBC15F8}"/>
              </a:ext>
            </a:extLst>
          </p:cNvPr>
          <p:cNvCxnSpPr>
            <a:cxnSpLocks/>
          </p:cNvCxnSpPr>
          <p:nvPr/>
        </p:nvCxnSpPr>
        <p:spPr>
          <a:xfrm flipV="1">
            <a:off x="653796" y="2066544"/>
            <a:ext cx="0" cy="2942344"/>
          </a:xfrm>
          <a:prstGeom prst="straightConnector1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15517FAE-E9F6-6A4F-9B3B-30BDF968E167}"/>
              </a:ext>
            </a:extLst>
          </p:cNvPr>
          <p:cNvCxnSpPr>
            <a:cxnSpLocks/>
          </p:cNvCxnSpPr>
          <p:nvPr/>
        </p:nvCxnSpPr>
        <p:spPr>
          <a:xfrm>
            <a:off x="653796" y="3668233"/>
            <a:ext cx="2862072" cy="0"/>
          </a:xfrm>
          <a:prstGeom prst="straightConnector1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F5FE871-5A32-AB4A-8305-BC68D5D54F16}"/>
              </a:ext>
            </a:extLst>
          </p:cNvPr>
          <p:cNvSpPr txBox="1"/>
          <p:nvPr/>
        </p:nvSpPr>
        <p:spPr>
          <a:xfrm>
            <a:off x="2920833" y="501269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/>
              <a:t>時間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2682427-9FBC-EC4E-91EA-FF8C2BFBAA29}"/>
              </a:ext>
            </a:extLst>
          </p:cNvPr>
          <p:cNvSpPr txBox="1"/>
          <p:nvPr/>
        </p:nvSpPr>
        <p:spPr>
          <a:xfrm>
            <a:off x="264790" y="211271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/>
              <a:t>電</a:t>
            </a:r>
            <a:endParaRPr kumimoji="1" lang="en-US" altLang="ja-JP" sz="1600" dirty="0"/>
          </a:p>
          <a:p>
            <a:r>
              <a:rPr kumimoji="1" lang="ja-JP" altLang="en-US" sz="1600"/>
              <a:t>圧</a:t>
            </a:r>
          </a:p>
        </p:txBody>
      </p:sp>
      <p:graphicFrame>
        <p:nvGraphicFramePr>
          <p:cNvPr id="20" name="表 5">
            <a:extLst>
              <a:ext uri="{FF2B5EF4-FFF2-40B4-BE49-F238E27FC236}">
                <a16:creationId xmlns:a16="http://schemas.microsoft.com/office/drawing/2014/main" id="{A28E4467-DB94-5A43-9DAC-92079B10D78B}"/>
              </a:ext>
            </a:extLst>
          </p:cNvPr>
          <p:cNvGraphicFramePr>
            <a:graphicFrameLocks noGrp="1"/>
          </p:cNvGraphicFramePr>
          <p:nvPr/>
        </p:nvGraphicFramePr>
        <p:xfrm>
          <a:off x="4039833" y="2408903"/>
          <a:ext cx="2599985" cy="2599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997">
                  <a:extLst>
                    <a:ext uri="{9D8B030D-6E8A-4147-A177-3AD203B41FA5}">
                      <a16:colId xmlns:a16="http://schemas.microsoft.com/office/drawing/2014/main" val="2916780347"/>
                    </a:ext>
                  </a:extLst>
                </a:gridCol>
                <a:gridCol w="519997">
                  <a:extLst>
                    <a:ext uri="{9D8B030D-6E8A-4147-A177-3AD203B41FA5}">
                      <a16:colId xmlns:a16="http://schemas.microsoft.com/office/drawing/2014/main" val="4009554434"/>
                    </a:ext>
                  </a:extLst>
                </a:gridCol>
                <a:gridCol w="519997">
                  <a:extLst>
                    <a:ext uri="{9D8B030D-6E8A-4147-A177-3AD203B41FA5}">
                      <a16:colId xmlns:a16="http://schemas.microsoft.com/office/drawing/2014/main" val="494435414"/>
                    </a:ext>
                  </a:extLst>
                </a:gridCol>
                <a:gridCol w="519997">
                  <a:extLst>
                    <a:ext uri="{9D8B030D-6E8A-4147-A177-3AD203B41FA5}">
                      <a16:colId xmlns:a16="http://schemas.microsoft.com/office/drawing/2014/main" val="3145862949"/>
                    </a:ext>
                  </a:extLst>
                </a:gridCol>
                <a:gridCol w="519997">
                  <a:extLst>
                    <a:ext uri="{9D8B030D-6E8A-4147-A177-3AD203B41FA5}">
                      <a16:colId xmlns:a16="http://schemas.microsoft.com/office/drawing/2014/main" val="2091453979"/>
                    </a:ext>
                  </a:extLst>
                </a:gridCol>
              </a:tblGrid>
              <a:tr h="519997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218635"/>
                  </a:ext>
                </a:extLst>
              </a:tr>
              <a:tr h="519997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856376"/>
                  </a:ext>
                </a:extLst>
              </a:tr>
              <a:tr h="519997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275983"/>
                  </a:ext>
                </a:extLst>
              </a:tr>
              <a:tr h="519997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181598"/>
                  </a:ext>
                </a:extLst>
              </a:tr>
              <a:tr h="519997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714585"/>
                  </a:ext>
                </a:extLst>
              </a:tr>
            </a:tbl>
          </a:graphicData>
        </a:graphic>
      </p:graphicFrame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4658B162-551C-0C47-B804-C46D9560D60E}"/>
              </a:ext>
            </a:extLst>
          </p:cNvPr>
          <p:cNvCxnSpPr>
            <a:cxnSpLocks/>
          </p:cNvCxnSpPr>
          <p:nvPr/>
        </p:nvCxnSpPr>
        <p:spPr>
          <a:xfrm flipV="1">
            <a:off x="4038146" y="2066544"/>
            <a:ext cx="0" cy="2942344"/>
          </a:xfrm>
          <a:prstGeom prst="straightConnector1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AC7807CB-458B-0645-87D5-23160295E279}"/>
              </a:ext>
            </a:extLst>
          </p:cNvPr>
          <p:cNvCxnSpPr>
            <a:cxnSpLocks/>
          </p:cNvCxnSpPr>
          <p:nvPr/>
        </p:nvCxnSpPr>
        <p:spPr>
          <a:xfrm>
            <a:off x="4038146" y="3668233"/>
            <a:ext cx="2862072" cy="0"/>
          </a:xfrm>
          <a:prstGeom prst="straightConnector1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7EEF482-20D9-E24E-B41E-DFC68375343B}"/>
              </a:ext>
            </a:extLst>
          </p:cNvPr>
          <p:cNvSpPr txBox="1"/>
          <p:nvPr/>
        </p:nvSpPr>
        <p:spPr>
          <a:xfrm>
            <a:off x="6305183" y="501269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/>
              <a:t>時間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0C1E7E5-7F5A-644A-95AE-1F39EB7FB05A}"/>
              </a:ext>
            </a:extLst>
          </p:cNvPr>
          <p:cNvSpPr txBox="1"/>
          <p:nvPr/>
        </p:nvSpPr>
        <p:spPr>
          <a:xfrm>
            <a:off x="3649140" y="211271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/>
              <a:t>電</a:t>
            </a:r>
            <a:endParaRPr kumimoji="1" lang="en-US" altLang="ja-JP" sz="1600" dirty="0"/>
          </a:p>
          <a:p>
            <a:r>
              <a:rPr kumimoji="1" lang="ja-JP" altLang="en-US" sz="1600"/>
              <a:t>圧</a:t>
            </a:r>
          </a:p>
        </p:txBody>
      </p:sp>
      <p:graphicFrame>
        <p:nvGraphicFramePr>
          <p:cNvPr id="25" name="表 5">
            <a:extLst>
              <a:ext uri="{FF2B5EF4-FFF2-40B4-BE49-F238E27FC236}">
                <a16:creationId xmlns:a16="http://schemas.microsoft.com/office/drawing/2014/main" id="{97EFD266-82CE-9D49-A7EC-80496FF5B98C}"/>
              </a:ext>
            </a:extLst>
          </p:cNvPr>
          <p:cNvGraphicFramePr>
            <a:graphicFrameLocks noGrp="1"/>
          </p:cNvGraphicFramePr>
          <p:nvPr/>
        </p:nvGraphicFramePr>
        <p:xfrm>
          <a:off x="7472902" y="2408903"/>
          <a:ext cx="2599985" cy="25999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997">
                  <a:extLst>
                    <a:ext uri="{9D8B030D-6E8A-4147-A177-3AD203B41FA5}">
                      <a16:colId xmlns:a16="http://schemas.microsoft.com/office/drawing/2014/main" val="2916780347"/>
                    </a:ext>
                  </a:extLst>
                </a:gridCol>
                <a:gridCol w="519997">
                  <a:extLst>
                    <a:ext uri="{9D8B030D-6E8A-4147-A177-3AD203B41FA5}">
                      <a16:colId xmlns:a16="http://schemas.microsoft.com/office/drawing/2014/main" val="4009554434"/>
                    </a:ext>
                  </a:extLst>
                </a:gridCol>
                <a:gridCol w="519997">
                  <a:extLst>
                    <a:ext uri="{9D8B030D-6E8A-4147-A177-3AD203B41FA5}">
                      <a16:colId xmlns:a16="http://schemas.microsoft.com/office/drawing/2014/main" val="494435414"/>
                    </a:ext>
                  </a:extLst>
                </a:gridCol>
                <a:gridCol w="519997">
                  <a:extLst>
                    <a:ext uri="{9D8B030D-6E8A-4147-A177-3AD203B41FA5}">
                      <a16:colId xmlns:a16="http://schemas.microsoft.com/office/drawing/2014/main" val="3145862949"/>
                    </a:ext>
                  </a:extLst>
                </a:gridCol>
                <a:gridCol w="519997">
                  <a:extLst>
                    <a:ext uri="{9D8B030D-6E8A-4147-A177-3AD203B41FA5}">
                      <a16:colId xmlns:a16="http://schemas.microsoft.com/office/drawing/2014/main" val="2091453979"/>
                    </a:ext>
                  </a:extLst>
                </a:gridCol>
              </a:tblGrid>
              <a:tr h="519997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218635"/>
                  </a:ext>
                </a:extLst>
              </a:tr>
              <a:tr h="519997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6856376"/>
                  </a:ext>
                </a:extLst>
              </a:tr>
              <a:tr h="519997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275983"/>
                  </a:ext>
                </a:extLst>
              </a:tr>
              <a:tr h="519997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7181598"/>
                  </a:ext>
                </a:extLst>
              </a:tr>
              <a:tr h="519997"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600"/>
                    </a:p>
                  </a:txBody>
                  <a:tcPr marL="82550" marR="82550" marT="41275" marB="41275">
                    <a:lnL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714585"/>
                  </a:ext>
                </a:extLst>
              </a:tr>
            </a:tbl>
          </a:graphicData>
        </a:graphic>
      </p:graphicFrame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98F6D96C-DB07-784C-B1FA-B1C17B1D82F0}"/>
              </a:ext>
            </a:extLst>
          </p:cNvPr>
          <p:cNvCxnSpPr>
            <a:cxnSpLocks/>
          </p:cNvCxnSpPr>
          <p:nvPr/>
        </p:nvCxnSpPr>
        <p:spPr>
          <a:xfrm flipV="1">
            <a:off x="7471215" y="2066544"/>
            <a:ext cx="0" cy="2942344"/>
          </a:xfrm>
          <a:prstGeom prst="straightConnector1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0D26FAB7-47B6-334B-84D8-410281C51AAC}"/>
              </a:ext>
            </a:extLst>
          </p:cNvPr>
          <p:cNvCxnSpPr>
            <a:cxnSpLocks/>
          </p:cNvCxnSpPr>
          <p:nvPr/>
        </p:nvCxnSpPr>
        <p:spPr>
          <a:xfrm>
            <a:off x="7471215" y="3668233"/>
            <a:ext cx="2862072" cy="0"/>
          </a:xfrm>
          <a:prstGeom prst="straightConnector1">
            <a:avLst/>
          </a:prstGeom>
          <a:ln w="12700">
            <a:solidFill>
              <a:schemeClr val="bg1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6931BA8-33BB-184A-BA49-C030A51D23CD}"/>
              </a:ext>
            </a:extLst>
          </p:cNvPr>
          <p:cNvSpPr txBox="1"/>
          <p:nvPr/>
        </p:nvSpPr>
        <p:spPr>
          <a:xfrm>
            <a:off x="9738252" y="501269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/>
              <a:t>時間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D017D3F-81A4-DC45-AA9E-FC57C4A88E50}"/>
              </a:ext>
            </a:extLst>
          </p:cNvPr>
          <p:cNvSpPr txBox="1"/>
          <p:nvPr/>
        </p:nvSpPr>
        <p:spPr>
          <a:xfrm>
            <a:off x="7082209" y="211271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/>
              <a:t>電</a:t>
            </a:r>
            <a:endParaRPr kumimoji="1" lang="en-US" altLang="ja-JP" sz="1600" dirty="0"/>
          </a:p>
          <a:p>
            <a:r>
              <a:rPr kumimoji="1" lang="ja-JP" altLang="en-US" sz="1600"/>
              <a:t>圧</a:t>
            </a:r>
          </a:p>
        </p:txBody>
      </p:sp>
      <p:sp>
        <p:nvSpPr>
          <p:cNvPr id="2" name="フリーフォーム 1">
            <a:extLst>
              <a:ext uri="{FF2B5EF4-FFF2-40B4-BE49-F238E27FC236}">
                <a16:creationId xmlns:a16="http://schemas.microsoft.com/office/drawing/2014/main" id="{C0EB1A68-217E-1446-A7C8-99ABE50F405F}"/>
              </a:ext>
            </a:extLst>
          </p:cNvPr>
          <p:cNvSpPr/>
          <p:nvPr/>
        </p:nvSpPr>
        <p:spPr>
          <a:xfrm>
            <a:off x="648586" y="2739289"/>
            <a:ext cx="2604977" cy="1527885"/>
          </a:xfrm>
          <a:custGeom>
            <a:avLst/>
            <a:gdLst>
              <a:gd name="connsiteX0" fmla="*/ 0 w 2604977"/>
              <a:gd name="connsiteY0" fmla="*/ 1035269 h 1527885"/>
              <a:gd name="connsiteX1" fmla="*/ 510363 w 2604977"/>
              <a:gd name="connsiteY1" fmla="*/ 439846 h 1527885"/>
              <a:gd name="connsiteX2" fmla="*/ 999461 w 2604977"/>
              <a:gd name="connsiteY2" fmla="*/ 1524367 h 1527885"/>
              <a:gd name="connsiteX3" fmla="*/ 1499191 w 2604977"/>
              <a:gd name="connsiteY3" fmla="*/ 3911 h 1527885"/>
              <a:gd name="connsiteX4" fmla="*/ 1977656 w 2604977"/>
              <a:gd name="connsiteY4" fmla="*/ 1067167 h 1527885"/>
              <a:gd name="connsiteX5" fmla="*/ 2604977 w 2604977"/>
              <a:gd name="connsiteY5" fmla="*/ 471744 h 152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4977" h="1527885">
                <a:moveTo>
                  <a:pt x="0" y="1035269"/>
                </a:moveTo>
                <a:cubicBezTo>
                  <a:pt x="171893" y="696799"/>
                  <a:pt x="343786" y="358330"/>
                  <a:pt x="510363" y="439846"/>
                </a:cubicBezTo>
                <a:cubicBezTo>
                  <a:pt x="676940" y="521362"/>
                  <a:pt x="834656" y="1597023"/>
                  <a:pt x="999461" y="1524367"/>
                </a:cubicBezTo>
                <a:cubicBezTo>
                  <a:pt x="1164266" y="1451711"/>
                  <a:pt x="1336159" y="80111"/>
                  <a:pt x="1499191" y="3911"/>
                </a:cubicBezTo>
                <a:cubicBezTo>
                  <a:pt x="1662223" y="-72289"/>
                  <a:pt x="1793358" y="989195"/>
                  <a:pt x="1977656" y="1067167"/>
                </a:cubicBezTo>
                <a:cubicBezTo>
                  <a:pt x="2161954" y="1145139"/>
                  <a:pt x="2464982" y="455795"/>
                  <a:pt x="2604977" y="471744"/>
                </a:cubicBezTo>
              </a:path>
            </a:pathLst>
          </a:custGeom>
          <a:noFill/>
          <a:ln w="381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円/楕円 36">
            <a:extLst>
              <a:ext uri="{FF2B5EF4-FFF2-40B4-BE49-F238E27FC236}">
                <a16:creationId xmlns:a16="http://schemas.microsoft.com/office/drawing/2014/main" id="{BB1F7B91-2FBD-264D-AFCF-0C62C753600E}"/>
              </a:ext>
            </a:extLst>
          </p:cNvPr>
          <p:cNvSpPr/>
          <p:nvPr/>
        </p:nvSpPr>
        <p:spPr>
          <a:xfrm>
            <a:off x="7471106" y="3931405"/>
            <a:ext cx="96315" cy="963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円/楕円 37">
            <a:extLst>
              <a:ext uri="{FF2B5EF4-FFF2-40B4-BE49-F238E27FC236}">
                <a16:creationId xmlns:a16="http://schemas.microsoft.com/office/drawing/2014/main" id="{AA9C8E85-4BF4-F84C-B734-DB1420B0A712}"/>
              </a:ext>
            </a:extLst>
          </p:cNvPr>
          <p:cNvSpPr/>
          <p:nvPr/>
        </p:nvSpPr>
        <p:spPr>
          <a:xfrm>
            <a:off x="7971944" y="2904044"/>
            <a:ext cx="96315" cy="963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円/楕円 38">
            <a:extLst>
              <a:ext uri="{FF2B5EF4-FFF2-40B4-BE49-F238E27FC236}">
                <a16:creationId xmlns:a16="http://schemas.microsoft.com/office/drawing/2014/main" id="{1E324A83-2436-B84E-A54F-4692E1C5E568}"/>
              </a:ext>
            </a:extLst>
          </p:cNvPr>
          <p:cNvSpPr/>
          <p:nvPr/>
        </p:nvSpPr>
        <p:spPr>
          <a:xfrm>
            <a:off x="8479203" y="3931404"/>
            <a:ext cx="96315" cy="963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円/楕円 39">
            <a:extLst>
              <a:ext uri="{FF2B5EF4-FFF2-40B4-BE49-F238E27FC236}">
                <a16:creationId xmlns:a16="http://schemas.microsoft.com/office/drawing/2014/main" id="{3387BDB1-3EA4-E244-846C-1600C50F19FA}"/>
              </a:ext>
            </a:extLst>
          </p:cNvPr>
          <p:cNvSpPr/>
          <p:nvPr/>
        </p:nvSpPr>
        <p:spPr>
          <a:xfrm>
            <a:off x="9012146" y="2891202"/>
            <a:ext cx="96315" cy="963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円/楕円 40">
            <a:extLst>
              <a:ext uri="{FF2B5EF4-FFF2-40B4-BE49-F238E27FC236}">
                <a16:creationId xmlns:a16="http://schemas.microsoft.com/office/drawing/2014/main" id="{87B9A483-0DAE-FD4D-BA00-B1630AAF2CAA}"/>
              </a:ext>
            </a:extLst>
          </p:cNvPr>
          <p:cNvSpPr/>
          <p:nvPr/>
        </p:nvSpPr>
        <p:spPr>
          <a:xfrm>
            <a:off x="9531925" y="3935552"/>
            <a:ext cx="96315" cy="963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円/楕円 41">
            <a:extLst>
              <a:ext uri="{FF2B5EF4-FFF2-40B4-BE49-F238E27FC236}">
                <a16:creationId xmlns:a16="http://schemas.microsoft.com/office/drawing/2014/main" id="{4833DE34-7985-5041-8283-579742BF4F6D}"/>
              </a:ext>
            </a:extLst>
          </p:cNvPr>
          <p:cNvSpPr/>
          <p:nvPr/>
        </p:nvSpPr>
        <p:spPr>
          <a:xfrm>
            <a:off x="10045927" y="3430566"/>
            <a:ext cx="96315" cy="9631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右矢印 8">
            <a:extLst>
              <a:ext uri="{FF2B5EF4-FFF2-40B4-BE49-F238E27FC236}">
                <a16:creationId xmlns:a16="http://schemas.microsoft.com/office/drawing/2014/main" id="{AE846FC6-9D45-4D4A-B307-F31AAB9733D7}"/>
              </a:ext>
            </a:extLst>
          </p:cNvPr>
          <p:cNvSpPr/>
          <p:nvPr/>
        </p:nvSpPr>
        <p:spPr>
          <a:xfrm>
            <a:off x="3434872" y="3516462"/>
            <a:ext cx="425302" cy="404523"/>
          </a:xfrm>
          <a:prstGeom prst="rightArrow">
            <a:avLst>
              <a:gd name="adj1" fmla="val 50000"/>
              <a:gd name="adj2" fmla="val 65770"/>
            </a:avLst>
          </a:prstGeom>
          <a:solidFill>
            <a:schemeClr val="tx1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右矢印 48">
            <a:extLst>
              <a:ext uri="{FF2B5EF4-FFF2-40B4-BE49-F238E27FC236}">
                <a16:creationId xmlns:a16="http://schemas.microsoft.com/office/drawing/2014/main" id="{77CAA351-F4A2-6041-85E8-5206439A75CF}"/>
              </a:ext>
            </a:extLst>
          </p:cNvPr>
          <p:cNvSpPr/>
          <p:nvPr/>
        </p:nvSpPr>
        <p:spPr>
          <a:xfrm>
            <a:off x="6847923" y="3516462"/>
            <a:ext cx="425302" cy="404523"/>
          </a:xfrm>
          <a:prstGeom prst="rightArrow">
            <a:avLst>
              <a:gd name="adj1" fmla="val 50000"/>
              <a:gd name="adj2" fmla="val 65770"/>
            </a:avLst>
          </a:prstGeom>
          <a:solidFill>
            <a:schemeClr val="tx1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右矢印 49">
            <a:extLst>
              <a:ext uri="{FF2B5EF4-FFF2-40B4-BE49-F238E27FC236}">
                <a16:creationId xmlns:a16="http://schemas.microsoft.com/office/drawing/2014/main" id="{D23565E2-2398-BF4C-8A37-FF1664D386B7}"/>
              </a:ext>
            </a:extLst>
          </p:cNvPr>
          <p:cNvSpPr/>
          <p:nvPr/>
        </p:nvSpPr>
        <p:spPr>
          <a:xfrm>
            <a:off x="10494890" y="3516462"/>
            <a:ext cx="425302" cy="404523"/>
          </a:xfrm>
          <a:prstGeom prst="rightArrow">
            <a:avLst>
              <a:gd name="adj1" fmla="val 50000"/>
              <a:gd name="adj2" fmla="val 65770"/>
            </a:avLst>
          </a:prstGeom>
          <a:solidFill>
            <a:schemeClr val="tx1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C6B1A6AC-5FCC-3D44-A66D-0107CBA4C3BB}"/>
              </a:ext>
            </a:extLst>
          </p:cNvPr>
          <p:cNvSpPr/>
          <p:nvPr/>
        </p:nvSpPr>
        <p:spPr>
          <a:xfrm>
            <a:off x="7961016" y="3668233"/>
            <a:ext cx="3779741" cy="2224899"/>
          </a:xfrm>
          <a:custGeom>
            <a:avLst/>
            <a:gdLst>
              <a:gd name="connsiteX0" fmla="*/ 3139375 w 3779741"/>
              <a:gd name="connsiteY0" fmla="*/ 0 h 2224899"/>
              <a:gd name="connsiteX1" fmla="*/ 3564677 w 3779741"/>
              <a:gd name="connsiteY1" fmla="*/ 595423 h 2224899"/>
              <a:gd name="connsiteX2" fmla="*/ 151626 w 3779741"/>
              <a:gd name="connsiteY2" fmla="*/ 1967023 h 2224899"/>
              <a:gd name="connsiteX3" fmla="*/ 917170 w 3779741"/>
              <a:gd name="connsiteY3" fmla="*/ 2222204 h 222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9741" h="2224899">
                <a:moveTo>
                  <a:pt x="3139375" y="0"/>
                </a:moveTo>
                <a:cubicBezTo>
                  <a:pt x="3601005" y="133793"/>
                  <a:pt x="4062635" y="267586"/>
                  <a:pt x="3564677" y="595423"/>
                </a:cubicBezTo>
                <a:cubicBezTo>
                  <a:pt x="3066719" y="923260"/>
                  <a:pt x="592877" y="1695893"/>
                  <a:pt x="151626" y="1967023"/>
                </a:cubicBezTo>
                <a:cubicBezTo>
                  <a:pt x="-289625" y="2238153"/>
                  <a:pt x="313772" y="2230178"/>
                  <a:pt x="917170" y="2222204"/>
                </a:cubicBezTo>
              </a:path>
            </a:pathLst>
          </a:custGeom>
          <a:noFill/>
          <a:ln>
            <a:solidFill>
              <a:schemeClr val="bg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右矢印 50">
            <a:extLst>
              <a:ext uri="{FF2B5EF4-FFF2-40B4-BE49-F238E27FC236}">
                <a16:creationId xmlns:a16="http://schemas.microsoft.com/office/drawing/2014/main" id="{485D8EF2-C495-0A4F-904B-69F44E7A456C}"/>
              </a:ext>
            </a:extLst>
          </p:cNvPr>
          <p:cNvSpPr/>
          <p:nvPr/>
        </p:nvSpPr>
        <p:spPr>
          <a:xfrm>
            <a:off x="8836211" y="5706769"/>
            <a:ext cx="425302" cy="404523"/>
          </a:xfrm>
          <a:prstGeom prst="rightArrow">
            <a:avLst>
              <a:gd name="adj1" fmla="val 50000"/>
              <a:gd name="adj2" fmla="val 65770"/>
            </a:avLst>
          </a:prstGeom>
          <a:solidFill>
            <a:schemeClr val="tx1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356F27E-E561-9047-B06D-551C4CFFB6EC}"/>
              </a:ext>
            </a:extLst>
          </p:cNvPr>
          <p:cNvSpPr txBox="1"/>
          <p:nvPr/>
        </p:nvSpPr>
        <p:spPr>
          <a:xfrm>
            <a:off x="9271811" y="5715612"/>
            <a:ext cx="2468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|010|100|010|100|011|…</a:t>
            </a:r>
            <a:endParaRPr kumimoji="1" lang="ja-JP" altLang="en-US" sz="160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2ABC650C-4FFD-C14E-8029-F8356CCDC98B}"/>
              </a:ext>
            </a:extLst>
          </p:cNvPr>
          <p:cNvSpPr txBox="1"/>
          <p:nvPr/>
        </p:nvSpPr>
        <p:spPr>
          <a:xfrm>
            <a:off x="459715" y="1617428"/>
            <a:ext cx="3170082" cy="338554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>
                <a:solidFill>
                  <a:schemeClr val="bg1"/>
                </a:solidFill>
              </a:rPr>
              <a:t>アナログデータ（元のデータ）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BD5D465-5149-894F-9621-E231B2882775}"/>
              </a:ext>
            </a:extLst>
          </p:cNvPr>
          <p:cNvSpPr txBox="1"/>
          <p:nvPr/>
        </p:nvSpPr>
        <p:spPr>
          <a:xfrm>
            <a:off x="4669887" y="1617428"/>
            <a:ext cx="1598589" cy="338554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>
                <a:solidFill>
                  <a:schemeClr val="bg1"/>
                </a:solidFill>
              </a:rPr>
              <a:t>標本化</a:t>
            </a: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16993BA-1DAA-2346-8AFE-F1EE39609E49}"/>
              </a:ext>
            </a:extLst>
          </p:cNvPr>
          <p:cNvSpPr txBox="1"/>
          <p:nvPr/>
        </p:nvSpPr>
        <p:spPr>
          <a:xfrm>
            <a:off x="8061673" y="1617428"/>
            <a:ext cx="1598589" cy="338554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>
                <a:solidFill>
                  <a:schemeClr val="bg1"/>
                </a:solidFill>
              </a:rPr>
              <a:t>量子化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02BAFC5A-6870-FF4D-B331-F6EBEBE312E3}"/>
              </a:ext>
            </a:extLst>
          </p:cNvPr>
          <p:cNvSpPr txBox="1"/>
          <p:nvPr/>
        </p:nvSpPr>
        <p:spPr>
          <a:xfrm>
            <a:off x="9699087" y="5360088"/>
            <a:ext cx="1598589" cy="338554"/>
          </a:xfrm>
          <a:prstGeom prst="rect">
            <a:avLst/>
          </a:prstGeom>
          <a:solidFill>
            <a:schemeClr val="bg1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>
                <a:solidFill>
                  <a:schemeClr val="bg1"/>
                </a:solidFill>
              </a:rPr>
              <a:t>符号化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602B78D7-F9E6-30B3-B7D0-7A385AD547C4}"/>
              </a:ext>
            </a:extLst>
          </p:cNvPr>
          <p:cNvGrpSpPr/>
          <p:nvPr/>
        </p:nvGrpSpPr>
        <p:grpSpPr>
          <a:xfrm>
            <a:off x="4014023" y="2736443"/>
            <a:ext cx="2657668" cy="1484560"/>
            <a:chOff x="739700" y="1999913"/>
            <a:chExt cx="4338083" cy="2423232"/>
          </a:xfrm>
        </p:grpSpPr>
        <p:sp>
          <p:nvSpPr>
            <p:cNvPr id="57" name="角丸四角形 56">
              <a:extLst>
                <a:ext uri="{FF2B5EF4-FFF2-40B4-BE49-F238E27FC236}">
                  <a16:creationId xmlns:a16="http://schemas.microsoft.com/office/drawing/2014/main" id="{CE0CF177-7ADE-C838-367C-9F731E2FAB17}"/>
                </a:ext>
              </a:extLst>
            </p:cNvPr>
            <p:cNvSpPr/>
            <p:nvPr/>
          </p:nvSpPr>
          <p:spPr>
            <a:xfrm flipV="1">
              <a:off x="739700" y="3543364"/>
              <a:ext cx="106326" cy="15441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" name="角丸四角形 57">
              <a:extLst>
                <a:ext uri="{FF2B5EF4-FFF2-40B4-BE49-F238E27FC236}">
                  <a16:creationId xmlns:a16="http://schemas.microsoft.com/office/drawing/2014/main" id="{5A8104AE-F212-5834-9CC5-F749F39DF34D}"/>
                </a:ext>
              </a:extLst>
            </p:cNvPr>
            <p:cNvSpPr/>
            <p:nvPr/>
          </p:nvSpPr>
          <p:spPr>
            <a:xfrm>
              <a:off x="1579673" y="2743201"/>
              <a:ext cx="106326" cy="800158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" name="角丸四角形 58">
              <a:extLst>
                <a:ext uri="{FF2B5EF4-FFF2-40B4-BE49-F238E27FC236}">
                  <a16:creationId xmlns:a16="http://schemas.microsoft.com/office/drawing/2014/main" id="{D87B34AC-FB22-28A7-23B3-1AA912D44627}"/>
                </a:ext>
              </a:extLst>
            </p:cNvPr>
            <p:cNvSpPr/>
            <p:nvPr/>
          </p:nvSpPr>
          <p:spPr>
            <a:xfrm flipV="1">
              <a:off x="2409013" y="3543359"/>
              <a:ext cx="106326" cy="87978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" name="角丸四角形 59">
              <a:extLst>
                <a:ext uri="{FF2B5EF4-FFF2-40B4-BE49-F238E27FC236}">
                  <a16:creationId xmlns:a16="http://schemas.microsoft.com/office/drawing/2014/main" id="{AC193417-FDD7-6550-3456-94266CC06721}"/>
                </a:ext>
              </a:extLst>
            </p:cNvPr>
            <p:cNvSpPr/>
            <p:nvPr/>
          </p:nvSpPr>
          <p:spPr>
            <a:xfrm>
              <a:off x="3280882" y="1999913"/>
              <a:ext cx="106326" cy="154342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" name="角丸四角形 60">
              <a:extLst>
                <a:ext uri="{FF2B5EF4-FFF2-40B4-BE49-F238E27FC236}">
                  <a16:creationId xmlns:a16="http://schemas.microsoft.com/office/drawing/2014/main" id="{D1FC4A91-EDEE-36BC-D478-1B5C4791AA62}"/>
                </a:ext>
              </a:extLst>
            </p:cNvPr>
            <p:cNvSpPr/>
            <p:nvPr/>
          </p:nvSpPr>
          <p:spPr>
            <a:xfrm flipV="1">
              <a:off x="4131486" y="3543335"/>
              <a:ext cx="106326" cy="15444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2" name="角丸四角形 61">
              <a:extLst>
                <a:ext uri="{FF2B5EF4-FFF2-40B4-BE49-F238E27FC236}">
                  <a16:creationId xmlns:a16="http://schemas.microsoft.com/office/drawing/2014/main" id="{1872A16F-4506-F2DF-E894-D49AD7A27255}"/>
                </a:ext>
              </a:extLst>
            </p:cNvPr>
            <p:cNvSpPr/>
            <p:nvPr/>
          </p:nvSpPr>
          <p:spPr>
            <a:xfrm>
              <a:off x="4971458" y="2743200"/>
              <a:ext cx="106325" cy="800129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3072865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>
            <a:extLst>
              <a:ext uri="{FF2B5EF4-FFF2-40B4-BE49-F238E27FC236}">
                <a16:creationId xmlns:a16="http://schemas.microsoft.com/office/drawing/2014/main" id="{DBC754B0-738E-7B48-ABB5-9011A2C36F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動画のディジタル化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A257D34-8186-C334-7746-5112B54F68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C9E1FB4-38CA-7D40-BF75-2AF22EAA97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923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3CCC5EC0-78DD-0CC5-B4A9-0FE45E12F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7ED6BBF-512D-C531-8267-D9762344C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007B48F-F60F-65CB-CC9C-2FEF108E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50B8714-7D24-163D-F55D-EC9B1FC52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3509B59-E1B0-644D-8BEF-C88267546E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11"/>
          <a:stretch/>
        </p:blipFill>
        <p:spPr>
          <a:xfrm>
            <a:off x="3702050" y="2933700"/>
            <a:ext cx="45431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7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10478AA-F6B1-34C8-2092-AE1F1D2EB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854FFD5-2E24-1638-026B-75F93DAF35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E47AA28-C746-2ADE-3855-8F804F486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1A666A-A142-7F3E-4902-E6AAFFF99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BE3604E-7103-2ED3-2B95-CE30211DB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11"/>
          <a:stretch/>
        </p:blipFill>
        <p:spPr>
          <a:xfrm>
            <a:off x="3702050" y="2933700"/>
            <a:ext cx="45431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57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0F4EE0D-7724-F4DE-5DB5-4C97FF6BB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44BF06-C844-0D12-2E3E-3A8FE1FCA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019B706-1D10-170E-36AF-1E533A67B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76284D1-5A9D-0519-7630-AB99FD90A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A333295-EA12-14A1-5075-8C4E6F3C2D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11"/>
          <a:stretch/>
        </p:blipFill>
        <p:spPr>
          <a:xfrm>
            <a:off x="3702050" y="2933700"/>
            <a:ext cx="45431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10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6F67041-B91B-5B39-D3B4-13540FEF8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A8BD687-D5D4-0F1A-6F0C-176BA61E21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9AF62F5-F309-101B-91E8-7790FBD9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C4F17C-EFC1-7073-C21E-CCF3AB2CB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DD87486-208D-56E9-A5B0-DED969CFE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11"/>
          <a:stretch/>
        </p:blipFill>
        <p:spPr>
          <a:xfrm>
            <a:off x="3702050" y="2933700"/>
            <a:ext cx="45431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47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E2FF9C1D-D4E0-003F-6FCB-AF421D256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56B3EE-B3EC-A77F-FFEC-4DCDC5B5C5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CDB8E2F3-8259-1D42-43A5-8446D9A73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DDFB668-EA24-7D41-8CC3-C2B4077D5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4DB9814-F4AA-483E-E43F-C2C0CCA345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11"/>
          <a:stretch/>
        </p:blipFill>
        <p:spPr>
          <a:xfrm>
            <a:off x="3702050" y="2933700"/>
            <a:ext cx="45431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94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B5255855-BE9B-5247-8C00-12C7C2077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3C5818B-28ED-3357-7A90-883973557A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CC6FD1CD-F10D-2A8A-9308-09CE469F5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8853C08-6EB5-7513-56D4-DA52DFA56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7B62BE7-0D9F-734D-E407-D6D47B8A2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11"/>
          <a:stretch/>
        </p:blipFill>
        <p:spPr>
          <a:xfrm>
            <a:off x="3702050" y="2933700"/>
            <a:ext cx="45431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43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08F33724-34B1-D841-7C0A-FBA30BCAA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FF2E032-D697-D8F2-A69F-451A179BCC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6407219-C932-E624-84E7-DB5440B66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0888571-249C-92C8-F8F1-F1816BA41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9F07B9C-FF23-8644-FC0E-5940487A7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11"/>
          <a:stretch/>
        </p:blipFill>
        <p:spPr>
          <a:xfrm>
            <a:off x="3702050" y="2933700"/>
            <a:ext cx="45431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38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11B58293-57C1-DD84-BE9A-855C90882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E5D9554-B484-DFCD-4DE8-8E4DB163C5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5FA287B-0E21-017A-9315-A9AB7F08E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4E96C68-3644-B789-8EFB-964B6C9F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B12899E-FFB2-DDC7-4C61-A673EA1B8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11"/>
          <a:stretch/>
        </p:blipFill>
        <p:spPr>
          <a:xfrm>
            <a:off x="3702050" y="2933700"/>
            <a:ext cx="45431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13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BCA416AF-FB07-D372-4AB9-2F02309EB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478B372-995D-C0C6-6A30-2ABD50B68C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CF1D557-7BE1-3412-F0A4-505D9A1B2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1DB9B66-7962-2B69-B14E-DA0C9FFBD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04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272E76A-FAE0-CBDB-E2FB-144BDB678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AA1FD68-EF94-E91A-59E2-8D8B9AA02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37F2D19-F01F-FE75-941D-B9F7B7F69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B537BE0-524D-B2EF-3E48-C4953F3A1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6F851A3-04F6-943A-1BC5-81257CAF5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11"/>
          <a:stretch/>
        </p:blipFill>
        <p:spPr>
          <a:xfrm>
            <a:off x="3702050" y="2933700"/>
            <a:ext cx="45431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97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A2ADBD7-A15B-3462-0904-EE4A1524A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67CCB1D-4FFB-D4F9-720B-F29144B570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2689AB9-AA60-8249-5A93-3FFDDE1E9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B3AFE77-4E6C-6B5E-4FFE-A1904F95B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190ED28-BECC-D4AF-5929-7F5D749E9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11"/>
          <a:stretch/>
        </p:blipFill>
        <p:spPr>
          <a:xfrm>
            <a:off x="3702050" y="2933700"/>
            <a:ext cx="45431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4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55B50FB7-F87F-A6F0-E6C3-3B678AB43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B175494-5F68-B8FD-AB75-59728BABB2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3E66CFD9-5766-9FB0-F642-97027668A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4974310-3352-864C-1520-135C6C515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D716944-DE25-C34C-5C5D-C6E4A2CDF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11"/>
          <a:stretch/>
        </p:blipFill>
        <p:spPr>
          <a:xfrm>
            <a:off x="3702050" y="2933700"/>
            <a:ext cx="45431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98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CF2906D4-38FC-1CFD-674B-CB875D3FE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50A795B-31B3-9115-2B62-9581598833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77F160A2-472A-882F-742F-71B5863F6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2923BE7-3CEB-2218-8D87-062B542F4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836BF4C-269F-ED33-7824-F0FDCF2DD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11"/>
          <a:stretch/>
        </p:blipFill>
        <p:spPr>
          <a:xfrm>
            <a:off x="3702050" y="2933700"/>
            <a:ext cx="45431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69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49B168C7-4E63-3DCB-8DD8-A22F8A82C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6FAC685-1F50-E0FA-0756-810219C07E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3FD3249-A2E6-46F1-1BD1-B2079D2FC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F7FBF36-57E5-D2CB-CF5B-3A9CE4365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783D705-0792-4E06-3AC2-C200C7167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511"/>
          <a:stretch/>
        </p:blipFill>
        <p:spPr>
          <a:xfrm>
            <a:off x="3702050" y="2933700"/>
            <a:ext cx="45431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867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54999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36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C4ADF452-CFA3-EC16-1B80-8C44FADD5B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4086216 w 12192000"/>
              <a:gd name="connsiteY0" fmla="*/ 1633548 h 6858000"/>
              <a:gd name="connsiteX1" fmla="*/ 4033425 w 12192000"/>
              <a:gd name="connsiteY1" fmla="*/ 1686339 h 6858000"/>
              <a:gd name="connsiteX2" fmla="*/ 4033425 w 12192000"/>
              <a:gd name="connsiteY2" fmla="*/ 2266453 h 6858000"/>
              <a:gd name="connsiteX3" fmla="*/ 4086216 w 12192000"/>
              <a:gd name="connsiteY3" fmla="*/ 2319244 h 6858000"/>
              <a:gd name="connsiteX4" fmla="*/ 4644249 w 12192000"/>
              <a:gd name="connsiteY4" fmla="*/ 2319244 h 6858000"/>
              <a:gd name="connsiteX5" fmla="*/ 4697040 w 12192000"/>
              <a:gd name="connsiteY5" fmla="*/ 2266453 h 6858000"/>
              <a:gd name="connsiteX6" fmla="*/ 4697040 w 12192000"/>
              <a:gd name="connsiteY6" fmla="*/ 1686339 h 6858000"/>
              <a:gd name="connsiteX7" fmla="*/ 4644249 w 12192000"/>
              <a:gd name="connsiteY7" fmla="*/ 1633548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4086216" y="1633548"/>
                </a:moveTo>
                <a:cubicBezTo>
                  <a:pt x="4057060" y="1633548"/>
                  <a:pt x="4033425" y="1657183"/>
                  <a:pt x="4033425" y="1686339"/>
                </a:cubicBezTo>
                <a:lnTo>
                  <a:pt x="4033425" y="2266453"/>
                </a:lnTo>
                <a:cubicBezTo>
                  <a:pt x="4033425" y="2295609"/>
                  <a:pt x="4057060" y="2319244"/>
                  <a:pt x="4086216" y="2319244"/>
                </a:cubicBezTo>
                <a:lnTo>
                  <a:pt x="4644249" y="2319244"/>
                </a:lnTo>
                <a:cubicBezTo>
                  <a:pt x="4673405" y="2319244"/>
                  <a:pt x="4697040" y="2295609"/>
                  <a:pt x="4697040" y="2266453"/>
                </a:cubicBezTo>
                <a:lnTo>
                  <a:pt x="4697040" y="1686339"/>
                </a:lnTo>
                <a:cubicBezTo>
                  <a:pt x="4697040" y="1657183"/>
                  <a:pt x="4673405" y="1633548"/>
                  <a:pt x="4644249" y="163354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10000"/>
              <a:alpha val="82434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61498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C4ADF452-CFA3-EC16-1B80-8C44FADD5B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4086216 w 12192000"/>
              <a:gd name="connsiteY0" fmla="*/ 1633548 h 6858000"/>
              <a:gd name="connsiteX1" fmla="*/ 4033425 w 12192000"/>
              <a:gd name="connsiteY1" fmla="*/ 1686339 h 6858000"/>
              <a:gd name="connsiteX2" fmla="*/ 4033425 w 12192000"/>
              <a:gd name="connsiteY2" fmla="*/ 2266453 h 6858000"/>
              <a:gd name="connsiteX3" fmla="*/ 4086216 w 12192000"/>
              <a:gd name="connsiteY3" fmla="*/ 2319244 h 6858000"/>
              <a:gd name="connsiteX4" fmla="*/ 4644249 w 12192000"/>
              <a:gd name="connsiteY4" fmla="*/ 2319244 h 6858000"/>
              <a:gd name="connsiteX5" fmla="*/ 4697040 w 12192000"/>
              <a:gd name="connsiteY5" fmla="*/ 2266453 h 6858000"/>
              <a:gd name="connsiteX6" fmla="*/ 4697040 w 12192000"/>
              <a:gd name="connsiteY6" fmla="*/ 1686339 h 6858000"/>
              <a:gd name="connsiteX7" fmla="*/ 4644249 w 12192000"/>
              <a:gd name="connsiteY7" fmla="*/ 1633548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4086216" y="1633548"/>
                </a:moveTo>
                <a:cubicBezTo>
                  <a:pt x="4057060" y="1633548"/>
                  <a:pt x="4033425" y="1657183"/>
                  <a:pt x="4033425" y="1686339"/>
                </a:cubicBezTo>
                <a:lnTo>
                  <a:pt x="4033425" y="2266453"/>
                </a:lnTo>
                <a:cubicBezTo>
                  <a:pt x="4033425" y="2295609"/>
                  <a:pt x="4057060" y="2319244"/>
                  <a:pt x="4086216" y="2319244"/>
                </a:cubicBezTo>
                <a:lnTo>
                  <a:pt x="4644249" y="2319244"/>
                </a:lnTo>
                <a:cubicBezTo>
                  <a:pt x="4673405" y="2319244"/>
                  <a:pt x="4697040" y="2295609"/>
                  <a:pt x="4697040" y="2266453"/>
                </a:cubicBezTo>
                <a:lnTo>
                  <a:pt x="4697040" y="1686339"/>
                </a:lnTo>
                <a:cubicBezTo>
                  <a:pt x="4697040" y="1657183"/>
                  <a:pt x="4673405" y="1633548"/>
                  <a:pt x="4644249" y="163354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10000"/>
              <a:alpha val="82434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4F6CD08-4C93-9FFE-E6E0-9DE4CEC64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633" y="1244401"/>
            <a:ext cx="1568428" cy="436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22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38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C4ADF452-CFA3-EC16-1B80-8C44FADD5B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4086216 w 12192000"/>
              <a:gd name="connsiteY0" fmla="*/ 1633548 h 6858000"/>
              <a:gd name="connsiteX1" fmla="*/ 4033425 w 12192000"/>
              <a:gd name="connsiteY1" fmla="*/ 1686339 h 6858000"/>
              <a:gd name="connsiteX2" fmla="*/ 4033425 w 12192000"/>
              <a:gd name="connsiteY2" fmla="*/ 2266453 h 6858000"/>
              <a:gd name="connsiteX3" fmla="*/ 4086216 w 12192000"/>
              <a:gd name="connsiteY3" fmla="*/ 2319244 h 6858000"/>
              <a:gd name="connsiteX4" fmla="*/ 4644249 w 12192000"/>
              <a:gd name="connsiteY4" fmla="*/ 2319244 h 6858000"/>
              <a:gd name="connsiteX5" fmla="*/ 4697040 w 12192000"/>
              <a:gd name="connsiteY5" fmla="*/ 2266453 h 6858000"/>
              <a:gd name="connsiteX6" fmla="*/ 4697040 w 12192000"/>
              <a:gd name="connsiteY6" fmla="*/ 1686339 h 6858000"/>
              <a:gd name="connsiteX7" fmla="*/ 4644249 w 12192000"/>
              <a:gd name="connsiteY7" fmla="*/ 1633548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4086216" y="1633548"/>
                </a:moveTo>
                <a:cubicBezTo>
                  <a:pt x="4057060" y="1633548"/>
                  <a:pt x="4033425" y="1657183"/>
                  <a:pt x="4033425" y="1686339"/>
                </a:cubicBezTo>
                <a:lnTo>
                  <a:pt x="4033425" y="2266453"/>
                </a:lnTo>
                <a:cubicBezTo>
                  <a:pt x="4033425" y="2295609"/>
                  <a:pt x="4057060" y="2319244"/>
                  <a:pt x="4086216" y="2319244"/>
                </a:cubicBezTo>
                <a:lnTo>
                  <a:pt x="4644249" y="2319244"/>
                </a:lnTo>
                <a:cubicBezTo>
                  <a:pt x="4673405" y="2319244"/>
                  <a:pt x="4697040" y="2295609"/>
                  <a:pt x="4697040" y="2266453"/>
                </a:cubicBezTo>
                <a:lnTo>
                  <a:pt x="4697040" y="1686339"/>
                </a:lnTo>
                <a:cubicBezTo>
                  <a:pt x="4697040" y="1657183"/>
                  <a:pt x="4673405" y="1633548"/>
                  <a:pt x="4644249" y="163354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10000"/>
              <a:alpha val="82434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4F6CD08-4C93-9FFE-E6E0-9DE4CEC64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633" y="1244401"/>
            <a:ext cx="1568428" cy="436919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E3495A8-3AF4-EA75-AA00-41B513A38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633" y="1244404"/>
            <a:ext cx="1568428" cy="4369192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D8C185D-DDDC-0A02-F190-2C0D9560DE17}"/>
              </a:ext>
            </a:extLst>
          </p:cNvPr>
          <p:cNvSpPr/>
          <p:nvPr/>
        </p:nvSpPr>
        <p:spPr>
          <a:xfrm>
            <a:off x="4132162" y="1772443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6544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39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D16F9A5-9B6A-3FF2-8A60-2D8208E38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1838132"/>
            <a:ext cx="96587" cy="26906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E242E6F-59A4-42F4-C7FD-2ED579B4B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1838132"/>
            <a:ext cx="96587" cy="26906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526AD60-B0B1-C501-41FC-C9DECDEB9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1838132"/>
            <a:ext cx="96587" cy="26906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5973FA1-33FD-E626-D693-4712831C4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1838132"/>
            <a:ext cx="96587" cy="26906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D12E7B0-26A0-9247-55D7-2FDC84879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1838132"/>
            <a:ext cx="96587" cy="26906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DB279CD-2AB9-4821-C889-85AA235E0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1838132"/>
            <a:ext cx="96587" cy="26906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A4E9B0B-E320-4973-2BD0-87FEBD343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1838132"/>
            <a:ext cx="96587" cy="26906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1C0FD575-8605-3980-D838-EC309B9EB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1838132"/>
            <a:ext cx="96587" cy="269065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1CF2F471-6AC2-E2E3-5C77-8832EC88A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258153"/>
            <a:ext cx="96587" cy="269065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671E7F65-1619-85C4-9AD9-CD5BA9B16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258153"/>
            <a:ext cx="96587" cy="269065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6E5FB335-45B5-2BF4-B0CA-694F51738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258153"/>
            <a:ext cx="96587" cy="26906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617ECA11-44C7-F44E-0A08-C5F40C796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258153"/>
            <a:ext cx="96587" cy="269065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4F661883-6A4D-8C56-308D-B72630CDB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258153"/>
            <a:ext cx="96587" cy="269065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590F01A4-D917-DFDC-3229-7BE35C856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258153"/>
            <a:ext cx="96587" cy="26906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D25C6161-54F6-419F-47F0-D1392C841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258153"/>
            <a:ext cx="96587" cy="26906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0D0F3E02-624D-E5D7-0F71-84F89EB7C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258153"/>
            <a:ext cx="96587" cy="269065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CF20FDF4-C572-076A-3D70-E010F419A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678174"/>
            <a:ext cx="96587" cy="269065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DA76AEA4-A80D-E7F8-5837-882D4C9D3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678174"/>
            <a:ext cx="96587" cy="269065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A836C645-215C-267D-2F1B-E589C972B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EAC52E2C-6F1D-0758-1C3B-C8DCCF5A3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07698BD3-2538-210D-BDAB-F050829DD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3EB81F52-1C50-E005-6657-C02ABDC9B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7667E87D-6ACF-89B1-E085-B983ED73C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F35B45EC-5535-D9D1-0FCD-AEC540C71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C278CAC3-5A01-9515-FB29-2E8CCEA4F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8A7E680D-7DF6-8502-7320-379F8F0E3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CAC6BD04-9D74-D98D-65C3-3B115EA3B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678174"/>
            <a:ext cx="96587" cy="269065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A0B279F7-7671-85BC-9E2A-8618C209A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678174"/>
            <a:ext cx="96587" cy="269065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C444DC88-DCA5-8022-AEC5-E3EA89FD2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098195"/>
            <a:ext cx="96587" cy="269065"/>
          </a:xfrm>
          <a:prstGeom prst="rect">
            <a:avLst/>
          </a:prstGeom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CB23F462-9452-1980-B52B-180328A93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631B715D-6F03-A7A6-A448-468C8C62B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176DD466-0A1F-F072-3B8B-AC5937B7C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id="{3793231A-BBB4-4971-47F4-BB0E0C62C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0EB52AAB-12D3-AED9-71A8-2D17124B6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098195"/>
            <a:ext cx="96587" cy="269065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33454A0C-3CB5-C96B-14C4-8EE779634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098195"/>
            <a:ext cx="96587" cy="269065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2FE9B6F8-46F8-BE60-C43A-42956EDF9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098195"/>
            <a:ext cx="96587" cy="269065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BA3A5447-A206-5F13-257D-39A34F5AB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9125D892-AB46-59D8-BF5A-00E68E861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16BC8B09-0655-AC77-1857-93B749590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098195"/>
            <a:ext cx="96587" cy="269065"/>
          </a:xfrm>
          <a:prstGeom prst="rect">
            <a:avLst/>
          </a:prstGeom>
        </p:spPr>
      </p:pic>
      <p:pic>
        <p:nvPicPr>
          <p:cNvPr id="132" name="図 131">
            <a:extLst>
              <a:ext uri="{FF2B5EF4-FFF2-40B4-BE49-F238E27FC236}">
                <a16:creationId xmlns:a16="http://schemas.microsoft.com/office/drawing/2014/main" id="{19C8AF22-CE2B-2BEE-4836-F4E7B93B8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95BB734C-9524-2171-AD6C-17CA2343E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F13250B6-0A8A-28A7-3BFB-C1B7EDA19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518216"/>
            <a:ext cx="96587" cy="269065"/>
          </a:xfrm>
          <a:prstGeom prst="rect">
            <a:avLst/>
          </a:prstGeom>
        </p:spPr>
      </p:pic>
      <p:pic>
        <p:nvPicPr>
          <p:cNvPr id="128" name="図 127">
            <a:extLst>
              <a:ext uri="{FF2B5EF4-FFF2-40B4-BE49-F238E27FC236}">
                <a16:creationId xmlns:a16="http://schemas.microsoft.com/office/drawing/2014/main" id="{180AB5F3-994C-0553-76AC-2F0D60B35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518216"/>
            <a:ext cx="96587" cy="269065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29C30BE2-32F2-7969-7C33-A332CD5C7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90A24B6D-C9CE-7F0E-34A5-4C4B2B70D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4" name="図 123">
            <a:extLst>
              <a:ext uri="{FF2B5EF4-FFF2-40B4-BE49-F238E27FC236}">
                <a16:creationId xmlns:a16="http://schemas.microsoft.com/office/drawing/2014/main" id="{C24FFFF8-CFB2-24F3-5DEC-2A5DBB304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518216"/>
            <a:ext cx="96587" cy="269065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AEBFE3F9-7F20-AFA9-2750-9E8297585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99907535-0E14-6694-D9AC-E9B40DC1F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C05872E3-36DB-0D94-98E0-D2D8FEB0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518216"/>
            <a:ext cx="96587" cy="269065"/>
          </a:xfrm>
          <a:prstGeom prst="rect">
            <a:avLst/>
          </a:prstGeom>
        </p:spPr>
      </p:pic>
      <p:pic>
        <p:nvPicPr>
          <p:cNvPr id="118" name="図 117">
            <a:extLst>
              <a:ext uri="{FF2B5EF4-FFF2-40B4-BE49-F238E27FC236}">
                <a16:creationId xmlns:a16="http://schemas.microsoft.com/office/drawing/2014/main" id="{39E78805-9925-5F94-E44C-B5D7321AF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0ACE1814-8449-0127-7320-1A7AD67F2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B87B48B2-2DCF-DD29-8057-E111185BA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8" name="図 157">
            <a:extLst>
              <a:ext uri="{FF2B5EF4-FFF2-40B4-BE49-F238E27FC236}">
                <a16:creationId xmlns:a16="http://schemas.microsoft.com/office/drawing/2014/main" id="{A7AEDFE8-FB5F-1789-4C01-F4188F5CB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A25951F9-23C2-CF98-7699-4A03E4BD8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938237"/>
            <a:ext cx="96587" cy="269065"/>
          </a:xfrm>
          <a:prstGeom prst="rect">
            <a:avLst/>
          </a:prstGeom>
        </p:spPr>
      </p:pic>
      <p:pic>
        <p:nvPicPr>
          <p:cNvPr id="153" name="図 152">
            <a:extLst>
              <a:ext uri="{FF2B5EF4-FFF2-40B4-BE49-F238E27FC236}">
                <a16:creationId xmlns:a16="http://schemas.microsoft.com/office/drawing/2014/main" id="{8A9D643C-33D9-EA3E-90B9-F3516A03A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938237"/>
            <a:ext cx="96587" cy="269065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CA62D571-70BC-6265-9105-23B92EFF0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938237"/>
            <a:ext cx="96587" cy="269065"/>
          </a:xfrm>
          <a:prstGeom prst="rect">
            <a:avLst/>
          </a:prstGeom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BA5A14C0-A3F1-4FA2-C89A-F6226E83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938237"/>
            <a:ext cx="96587" cy="269065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6D4671C7-8C6E-C225-74F1-01FC9A31A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938237"/>
            <a:ext cx="96587" cy="269065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456EE763-0907-F8FE-F8BB-C436FB1DA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938237"/>
            <a:ext cx="96587" cy="269065"/>
          </a:xfrm>
          <a:prstGeom prst="rect">
            <a:avLst/>
          </a:prstGeom>
        </p:spPr>
      </p:pic>
      <p:pic>
        <p:nvPicPr>
          <p:cNvPr id="143" name="図 142">
            <a:extLst>
              <a:ext uri="{FF2B5EF4-FFF2-40B4-BE49-F238E27FC236}">
                <a16:creationId xmlns:a16="http://schemas.microsoft.com/office/drawing/2014/main" id="{D5690AEA-38AA-9925-96A3-0E62EEE75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1460AAC9-8DDC-54F5-EDE7-B9D6A8353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82" name="図 181">
            <a:extLst>
              <a:ext uri="{FF2B5EF4-FFF2-40B4-BE49-F238E27FC236}">
                <a16:creationId xmlns:a16="http://schemas.microsoft.com/office/drawing/2014/main" id="{1DCCAC09-3A83-49DB-39F9-47358736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358258"/>
            <a:ext cx="96587" cy="269065"/>
          </a:xfrm>
          <a:prstGeom prst="rect">
            <a:avLst/>
          </a:prstGeom>
        </p:spPr>
      </p:pic>
      <p:pic>
        <p:nvPicPr>
          <p:cNvPr id="180" name="図 179">
            <a:extLst>
              <a:ext uri="{FF2B5EF4-FFF2-40B4-BE49-F238E27FC236}">
                <a16:creationId xmlns:a16="http://schemas.microsoft.com/office/drawing/2014/main" id="{77C63C90-8267-E223-AC2C-BCAB16624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81" name="図 180">
            <a:extLst>
              <a:ext uri="{FF2B5EF4-FFF2-40B4-BE49-F238E27FC236}">
                <a16:creationId xmlns:a16="http://schemas.microsoft.com/office/drawing/2014/main" id="{03738398-1256-D04D-B789-51B9E60E8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78" name="図 177">
            <a:extLst>
              <a:ext uri="{FF2B5EF4-FFF2-40B4-BE49-F238E27FC236}">
                <a16:creationId xmlns:a16="http://schemas.microsoft.com/office/drawing/2014/main" id="{CEA4D609-DAF3-D91C-628C-5B773690C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9" name="図 178">
            <a:extLst>
              <a:ext uri="{FF2B5EF4-FFF2-40B4-BE49-F238E27FC236}">
                <a16:creationId xmlns:a16="http://schemas.microsoft.com/office/drawing/2014/main" id="{BA068EE8-0FF3-2BF7-C787-694A5A399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89723712-65F0-CE56-5461-E3A1F4AED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7" name="図 176">
            <a:extLst>
              <a:ext uri="{FF2B5EF4-FFF2-40B4-BE49-F238E27FC236}">
                <a16:creationId xmlns:a16="http://schemas.microsoft.com/office/drawing/2014/main" id="{F909C290-FDD4-1D18-C967-5785F8EE8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4" name="図 173">
            <a:extLst>
              <a:ext uri="{FF2B5EF4-FFF2-40B4-BE49-F238E27FC236}">
                <a16:creationId xmlns:a16="http://schemas.microsoft.com/office/drawing/2014/main" id="{BE0A7C58-1F00-9389-D34D-372FF23FC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FB140E3D-BEE3-FFD7-AEBD-D11403279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3F0D69B5-EEBE-5B98-C57E-5F68495EC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3" name="図 172">
            <a:extLst>
              <a:ext uri="{FF2B5EF4-FFF2-40B4-BE49-F238E27FC236}">
                <a16:creationId xmlns:a16="http://schemas.microsoft.com/office/drawing/2014/main" id="{C2C7DD65-3120-98AD-201A-1C2EE9304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0" name="図 169">
            <a:extLst>
              <a:ext uri="{FF2B5EF4-FFF2-40B4-BE49-F238E27FC236}">
                <a16:creationId xmlns:a16="http://schemas.microsoft.com/office/drawing/2014/main" id="{C0DCCF15-EEC4-E3E5-5BB0-597A6ABF7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71" name="図 170">
            <a:extLst>
              <a:ext uri="{FF2B5EF4-FFF2-40B4-BE49-F238E27FC236}">
                <a16:creationId xmlns:a16="http://schemas.microsoft.com/office/drawing/2014/main" id="{AC06DF4B-3843-2B7A-8F6A-BB0EDBF7B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00A48225-000E-D3A4-3A70-BBE63EFCE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358258"/>
            <a:ext cx="96587" cy="269065"/>
          </a:xfrm>
          <a:prstGeom prst="rect">
            <a:avLst/>
          </a:prstGeom>
        </p:spPr>
      </p:pic>
      <p:pic>
        <p:nvPicPr>
          <p:cNvPr id="207" name="図 206">
            <a:extLst>
              <a:ext uri="{FF2B5EF4-FFF2-40B4-BE49-F238E27FC236}">
                <a16:creationId xmlns:a16="http://schemas.microsoft.com/office/drawing/2014/main" id="{8606ED2A-DC87-2C17-BE19-33ADCB467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778280"/>
            <a:ext cx="96587" cy="269065"/>
          </a:xfrm>
          <a:prstGeom prst="rect">
            <a:avLst/>
          </a:prstGeom>
        </p:spPr>
      </p:pic>
      <p:pic>
        <p:nvPicPr>
          <p:cNvPr id="205" name="図 204">
            <a:extLst>
              <a:ext uri="{FF2B5EF4-FFF2-40B4-BE49-F238E27FC236}">
                <a16:creationId xmlns:a16="http://schemas.microsoft.com/office/drawing/2014/main" id="{40DAD063-D7A5-7C0C-5819-AC7032844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778280"/>
            <a:ext cx="96587" cy="269065"/>
          </a:xfrm>
          <a:prstGeom prst="rect">
            <a:avLst/>
          </a:prstGeom>
        </p:spPr>
      </p:pic>
      <p:pic>
        <p:nvPicPr>
          <p:cNvPr id="203" name="図 202">
            <a:extLst>
              <a:ext uri="{FF2B5EF4-FFF2-40B4-BE49-F238E27FC236}">
                <a16:creationId xmlns:a16="http://schemas.microsoft.com/office/drawing/2014/main" id="{429F0818-02BA-3DA8-A3CE-425BACDC9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778280"/>
            <a:ext cx="96587" cy="269065"/>
          </a:xfrm>
          <a:prstGeom prst="rect">
            <a:avLst/>
          </a:prstGeom>
        </p:spPr>
      </p:pic>
      <p:pic>
        <p:nvPicPr>
          <p:cNvPr id="201" name="図 200">
            <a:extLst>
              <a:ext uri="{FF2B5EF4-FFF2-40B4-BE49-F238E27FC236}">
                <a16:creationId xmlns:a16="http://schemas.microsoft.com/office/drawing/2014/main" id="{D9283B99-4D63-F077-F69F-52E4A5D18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778280"/>
            <a:ext cx="96587" cy="269065"/>
          </a:xfrm>
          <a:prstGeom prst="rect">
            <a:avLst/>
          </a:prstGeom>
        </p:spPr>
      </p:pic>
      <p:pic>
        <p:nvPicPr>
          <p:cNvPr id="199" name="図 198">
            <a:extLst>
              <a:ext uri="{FF2B5EF4-FFF2-40B4-BE49-F238E27FC236}">
                <a16:creationId xmlns:a16="http://schemas.microsoft.com/office/drawing/2014/main" id="{071FFF0D-3196-C6A7-9190-D8AD04729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778280"/>
            <a:ext cx="96587" cy="269065"/>
          </a:xfrm>
          <a:prstGeom prst="rect">
            <a:avLst/>
          </a:prstGeom>
        </p:spPr>
      </p:pic>
      <p:pic>
        <p:nvPicPr>
          <p:cNvPr id="197" name="図 196">
            <a:extLst>
              <a:ext uri="{FF2B5EF4-FFF2-40B4-BE49-F238E27FC236}">
                <a16:creationId xmlns:a16="http://schemas.microsoft.com/office/drawing/2014/main" id="{8DE6DD60-F0B4-DFAF-2D58-3117CFE90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778280"/>
            <a:ext cx="96587" cy="269065"/>
          </a:xfrm>
          <a:prstGeom prst="rect">
            <a:avLst/>
          </a:prstGeom>
        </p:spPr>
      </p:pic>
      <p:pic>
        <p:nvPicPr>
          <p:cNvPr id="195" name="図 194">
            <a:extLst>
              <a:ext uri="{FF2B5EF4-FFF2-40B4-BE49-F238E27FC236}">
                <a16:creationId xmlns:a16="http://schemas.microsoft.com/office/drawing/2014/main" id="{70BFB2BC-4C49-ACDF-3812-A5A12D4DA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778280"/>
            <a:ext cx="96587" cy="269065"/>
          </a:xfrm>
          <a:prstGeom prst="rect">
            <a:avLst/>
          </a:prstGeom>
        </p:spPr>
      </p:pic>
      <p:pic>
        <p:nvPicPr>
          <p:cNvPr id="193" name="図 192">
            <a:extLst>
              <a:ext uri="{FF2B5EF4-FFF2-40B4-BE49-F238E27FC236}">
                <a16:creationId xmlns:a16="http://schemas.microsoft.com/office/drawing/2014/main" id="{8CD33EED-9D52-A23D-34DB-F3D3AF6FA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778280"/>
            <a:ext cx="96587" cy="26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335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2B107033-B095-E1CE-8905-CF5F0E3D4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52D9922-C3A1-2DE6-DB06-4AA5FAE467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F18E086-314E-4638-DCF9-CC90B4452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E7AD3DC-0BC8-6C5C-CCBC-5C0A39049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60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40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15468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CBEAF15F-0159-3B49-AE18-CC2E5498A3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これからやること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40B70FEF-176F-068C-0179-CB5B53F65B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44B7364-9955-04E5-5222-DCBCB22638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41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7417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41A26B6-2923-B28B-4F58-C85F658B88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ピクでどのように表すかを考える</a:t>
            </a:r>
            <a:endParaRPr lang="en-US" altLang="ja-JP" dirty="0"/>
          </a:p>
          <a:p>
            <a:pPr marL="817166" lvl="1" indent="-457200">
              <a:buFont typeface="Arial" panose="020B0604020202020204" pitchFamily="34" charset="0"/>
              <a:buChar char="•"/>
            </a:pPr>
            <a:r>
              <a:rPr lang="ja-JP" altLang="en-US"/>
              <a:t>コンピュータで表す方法を考える</a:t>
            </a:r>
            <a:endParaRPr lang="en-US" altLang="ja-JP" dirty="0"/>
          </a:p>
          <a:p>
            <a:pPr marL="817166" lvl="1" indent="-457200">
              <a:buFont typeface="Arial" panose="020B0604020202020204" pitchFamily="34" charset="0"/>
              <a:buChar char="•"/>
            </a:pPr>
            <a:r>
              <a:rPr lang="ja-JP" altLang="en-US"/>
              <a:t>コンピュータはピクで表していることと同じ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76E2A5-D27D-0437-C1F6-EDC2912677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42</a:t>
            </a:fld>
            <a:endParaRPr lang="ja-JP" alt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8F874B16-C4E8-BAAC-1694-586A8FED5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これからやること</a:t>
            </a:r>
          </a:p>
        </p:txBody>
      </p:sp>
    </p:spTree>
    <p:extLst>
      <p:ext uri="{BB962C8B-B14F-4D97-AF65-F5344CB8AC3E}">
        <p14:creationId xmlns:p14="http://schemas.microsoft.com/office/powerpoint/2010/main" val="4090005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A6751CA-10E2-9B6B-1AC5-F6490A830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種明かし</a:t>
            </a:r>
            <a:endParaRPr kumimoji="1" lang="en-US" altLang="ja-JP" dirty="0"/>
          </a:p>
          <a:p>
            <a:pPr marL="817166" lvl="1" indent="-457200">
              <a:buFont typeface="Arial" panose="020B0604020202020204" pitchFamily="34" charset="0"/>
              <a:buChar char="•"/>
            </a:pP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0B3E1CC-42BB-39D7-3B54-01B52670E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43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89EA31E3-AB2E-4FD3-58DA-BB6A1A45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これからやること</a:t>
            </a:r>
          </a:p>
        </p:txBody>
      </p:sp>
      <p:pic>
        <p:nvPicPr>
          <p:cNvPr id="1030" name="Picture 6" descr="マザーボードのイラスト">
            <a:extLst>
              <a:ext uri="{FF2B5EF4-FFF2-40B4-BE49-F238E27FC236}">
                <a16:creationId xmlns:a16="http://schemas.microsoft.com/office/drawing/2014/main" id="{BEAFC5B5-45EC-7C15-56F4-D45585D22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795" y="1386233"/>
            <a:ext cx="50800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8021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A6751CA-10E2-9B6B-1AC5-F6490A830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種明かし</a:t>
            </a:r>
            <a:endParaRPr kumimoji="1" lang="en-US" altLang="ja-JP" dirty="0"/>
          </a:p>
          <a:p>
            <a:pPr marL="817166" lvl="1" indent="-457200">
              <a:buFont typeface="Arial" panose="020B0604020202020204" pitchFamily="34" charset="0"/>
              <a:buChar char="•"/>
            </a:pP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0B3E1CC-42BB-39D7-3B54-01B52670E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44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89EA31E3-AB2E-4FD3-58DA-BB6A1A45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これからやること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4874A9-86DB-A5F3-ACD7-EDDB27861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07" y="2800642"/>
            <a:ext cx="913121" cy="12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39479F-0BA3-0963-DE12-822C0A95D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844" y="2800641"/>
            <a:ext cx="913122" cy="127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マザーボードのイラスト">
            <a:extLst>
              <a:ext uri="{FF2B5EF4-FFF2-40B4-BE49-F238E27FC236}">
                <a16:creationId xmlns:a16="http://schemas.microsoft.com/office/drawing/2014/main" id="{BEAFC5B5-45EC-7C15-56F4-D45585D22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795" y="1386233"/>
            <a:ext cx="50800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9879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A6751CA-10E2-9B6B-1AC5-F6490A830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種明かし</a:t>
            </a:r>
            <a:endParaRPr kumimoji="1" lang="en-US" altLang="ja-JP" dirty="0"/>
          </a:p>
          <a:p>
            <a:pPr marL="817166" lvl="1" indent="-457200">
              <a:buFont typeface="Arial" panose="020B0604020202020204" pitchFamily="34" charset="0"/>
              <a:buChar char="•"/>
            </a:pP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0B3E1CC-42BB-39D7-3B54-01B52670E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45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89EA31E3-AB2E-4FD3-58DA-BB6A1A45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これからやること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4874A9-86DB-A5F3-ACD7-EDDB27861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07" y="2800642"/>
            <a:ext cx="913121" cy="12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マザーボードのイラスト">
            <a:extLst>
              <a:ext uri="{FF2B5EF4-FFF2-40B4-BE49-F238E27FC236}">
                <a16:creationId xmlns:a16="http://schemas.microsoft.com/office/drawing/2014/main" id="{BEAFC5B5-45EC-7C15-56F4-D45585D22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795" y="1386233"/>
            <a:ext cx="50800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6760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A6751CA-10E2-9B6B-1AC5-F6490A830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種明かし</a:t>
            </a:r>
            <a:endParaRPr kumimoji="1" lang="en-US" altLang="ja-JP" dirty="0"/>
          </a:p>
          <a:p>
            <a:pPr marL="817166" lvl="1" indent="-457200">
              <a:buFont typeface="Arial" panose="020B0604020202020204" pitchFamily="34" charset="0"/>
              <a:buChar char="•"/>
            </a:pP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0B3E1CC-42BB-39D7-3B54-01B52670E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46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89EA31E3-AB2E-4FD3-58DA-BB6A1A45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これからやること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4874A9-86DB-A5F3-ACD7-EDDB27861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07" y="2800642"/>
            <a:ext cx="913121" cy="12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39479F-0BA3-0963-DE12-822C0A95D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844" y="2800641"/>
            <a:ext cx="913122" cy="127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マザーボードのイラスト">
            <a:extLst>
              <a:ext uri="{FF2B5EF4-FFF2-40B4-BE49-F238E27FC236}">
                <a16:creationId xmlns:a16="http://schemas.microsoft.com/office/drawing/2014/main" id="{BEAFC5B5-45EC-7C15-56F4-D45585D22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795" y="1386233"/>
            <a:ext cx="50800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38E21E9-DE66-0B0C-EE3F-04600E9B7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090" y="2717584"/>
            <a:ext cx="488079" cy="135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90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A6751CA-10E2-9B6B-1AC5-F6490A830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種明かし</a:t>
            </a:r>
            <a:endParaRPr kumimoji="1" lang="en-US" altLang="ja-JP" dirty="0"/>
          </a:p>
          <a:p>
            <a:pPr marL="817166" lvl="1" indent="-457200">
              <a:buFont typeface="Arial" panose="020B0604020202020204" pitchFamily="34" charset="0"/>
              <a:buChar char="•"/>
            </a:pP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0B3E1CC-42BB-39D7-3B54-01B52670E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47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89EA31E3-AB2E-4FD3-58DA-BB6A1A45C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これからやること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4874A9-86DB-A5F3-ACD7-EDDB27861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07" y="2800642"/>
            <a:ext cx="913121" cy="12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マザーボードのイラスト">
            <a:extLst>
              <a:ext uri="{FF2B5EF4-FFF2-40B4-BE49-F238E27FC236}">
                <a16:creationId xmlns:a16="http://schemas.microsoft.com/office/drawing/2014/main" id="{BEAFC5B5-45EC-7C15-56F4-D45585D22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795" y="1386233"/>
            <a:ext cx="50800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38E21E9-DE66-0B0C-EE3F-04600E9B7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090" y="2717584"/>
            <a:ext cx="488079" cy="13596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4C437D8-7714-D4E6-208C-AAE3A97E35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573" y="2717584"/>
            <a:ext cx="488079" cy="13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85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42F29A3-93ED-2149-B29B-C739A755A2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/>
              <a:t>日常の</a:t>
            </a:r>
            <a:r>
              <a:rPr lang="en-US" altLang="ja-JP" dirty="0"/>
              <a:t> </a:t>
            </a:r>
            <a:r>
              <a:rPr lang="ja-JP" altLang="en-US"/>
              <a:t>２つに</a:t>
            </a:r>
            <a:r>
              <a:rPr lang="en-US" altLang="ja-JP" dirty="0"/>
              <a:t>1</a:t>
            </a:r>
            <a:r>
              <a:rPr lang="ja-JP" altLang="en-US"/>
              <a:t>つ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FD2AE0CA-C14C-F942-9DCB-AB60AB7243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6D20454-77C7-E247-8495-107821591A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48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05657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082CEE-A317-7E63-D5A4-690E30A191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49</a:t>
            </a:fld>
            <a:endParaRPr lang="ja-JP" alt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8BAAF9F6-1C56-02CC-E52A-CDEC07349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026" name="Picture 2" descr="運動場には必須アイテム！安全面を配慮した設計の「朝礼台」を体育・体操器具のWEB通販サイト、バナナモールにて販売開始！ | 株式会社  おさるの森のプレスリリース">
            <a:extLst>
              <a:ext uri="{FF2B5EF4-FFF2-40B4-BE49-F238E27FC236}">
                <a16:creationId xmlns:a16="http://schemas.microsoft.com/office/drawing/2014/main" id="{8393277C-B327-19B7-F6B0-B6534EE7E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23" y="1003949"/>
            <a:ext cx="6145353" cy="485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160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D319DE8F-F942-CDEA-26D0-A29B72F29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0D56233-6D85-9196-E353-D86B4666FD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70A1069-C1CB-78CD-AC75-411498F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C91FAC9-6C14-D37D-E4D8-5BA61E887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65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082CEE-A317-7E63-D5A4-690E30A191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50</a:t>
            </a:fld>
            <a:endParaRPr lang="ja-JP" alt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8BAAF9F6-1C56-02CC-E52A-CDEC07349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026" name="Picture 2" descr="運動場には必須アイテム！安全面を配慮した設計の「朝礼台」を体育・体操器具のWEB通販サイト、バナナモールにて販売開始！ | 株式会社  おさるの森のプレスリリース">
            <a:extLst>
              <a:ext uri="{FF2B5EF4-FFF2-40B4-BE49-F238E27FC236}">
                <a16:creationId xmlns:a16="http://schemas.microsoft.com/office/drawing/2014/main" id="{8393277C-B327-19B7-F6B0-B6534EE7E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23" y="1003949"/>
            <a:ext cx="6145353" cy="485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77CFAD93-6F53-BF64-F16F-B0AB53AB42FE}"/>
              </a:ext>
            </a:extLst>
          </p:cNvPr>
          <p:cNvGrpSpPr/>
          <p:nvPr/>
        </p:nvGrpSpPr>
        <p:grpSpPr>
          <a:xfrm>
            <a:off x="7606723" y="1660521"/>
            <a:ext cx="1596784" cy="2286822"/>
            <a:chOff x="7606723" y="1660521"/>
            <a:chExt cx="1596784" cy="2286822"/>
          </a:xfrm>
        </p:grpSpPr>
        <p:sp>
          <p:nvSpPr>
            <p:cNvPr id="8" name="フリーフォーム 7">
              <a:extLst>
                <a:ext uri="{FF2B5EF4-FFF2-40B4-BE49-F238E27FC236}">
                  <a16:creationId xmlns:a16="http://schemas.microsoft.com/office/drawing/2014/main" id="{B93FD783-5398-59A8-D25F-518694734539}"/>
                </a:ext>
              </a:extLst>
            </p:cNvPr>
            <p:cNvSpPr/>
            <p:nvPr/>
          </p:nvSpPr>
          <p:spPr>
            <a:xfrm>
              <a:off x="7606723" y="1666224"/>
              <a:ext cx="171084" cy="2281119"/>
            </a:xfrm>
            <a:custGeom>
              <a:avLst/>
              <a:gdLst>
                <a:gd name="connsiteX0" fmla="*/ 85542 w 171084"/>
                <a:gd name="connsiteY0" fmla="*/ 0 h 2281119"/>
                <a:gd name="connsiteX1" fmla="*/ 0 w 171084"/>
                <a:gd name="connsiteY1" fmla="*/ 85542 h 2281119"/>
                <a:gd name="connsiteX2" fmla="*/ 0 w 171084"/>
                <a:gd name="connsiteY2" fmla="*/ 2281120 h 2281119"/>
                <a:gd name="connsiteX3" fmla="*/ 171084 w 171084"/>
                <a:gd name="connsiteY3" fmla="*/ 2281120 h 2281119"/>
                <a:gd name="connsiteX4" fmla="*/ 171084 w 171084"/>
                <a:gd name="connsiteY4" fmla="*/ 85542 h 2281119"/>
                <a:gd name="connsiteX5" fmla="*/ 85542 w 171084"/>
                <a:gd name="connsiteY5" fmla="*/ 0 h 22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084" h="2281119">
                  <a:moveTo>
                    <a:pt x="85542" y="0"/>
                  </a:moveTo>
                  <a:cubicBezTo>
                    <a:pt x="37068" y="0"/>
                    <a:pt x="0" y="37068"/>
                    <a:pt x="0" y="85542"/>
                  </a:cubicBezTo>
                  <a:lnTo>
                    <a:pt x="0" y="2281120"/>
                  </a:lnTo>
                  <a:lnTo>
                    <a:pt x="171084" y="2281120"/>
                  </a:lnTo>
                  <a:lnTo>
                    <a:pt x="171084" y="85542"/>
                  </a:lnTo>
                  <a:cubicBezTo>
                    <a:pt x="171084" y="37068"/>
                    <a:pt x="134016" y="0"/>
                    <a:pt x="85542" y="0"/>
                  </a:cubicBezTo>
                  <a:close/>
                </a:path>
              </a:pathLst>
            </a:custGeom>
            <a:solidFill>
              <a:schemeClr val="bg1">
                <a:lumMod val="25000"/>
              </a:schemeClr>
            </a:solidFill>
            <a:ln w="2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" name="フリーフォーム 8">
              <a:extLst>
                <a:ext uri="{FF2B5EF4-FFF2-40B4-BE49-F238E27FC236}">
                  <a16:creationId xmlns:a16="http://schemas.microsoft.com/office/drawing/2014/main" id="{B3D2D5F6-554E-9021-9E62-3D4AE816329A}"/>
                </a:ext>
              </a:extLst>
            </p:cNvPr>
            <p:cNvSpPr/>
            <p:nvPr/>
          </p:nvSpPr>
          <p:spPr>
            <a:xfrm>
              <a:off x="7891863" y="1660521"/>
              <a:ext cx="1311644" cy="1026504"/>
            </a:xfrm>
            <a:custGeom>
              <a:avLst/>
              <a:gdLst>
                <a:gd name="connsiteX0" fmla="*/ 362128 w 1311644"/>
                <a:gd name="connsiteY0" fmla="*/ 0 h 1026504"/>
                <a:gd name="connsiteX1" fmla="*/ 0 w 1311644"/>
                <a:gd name="connsiteY1" fmla="*/ 82691 h 1026504"/>
                <a:gd name="connsiteX2" fmla="*/ 0 w 1311644"/>
                <a:gd name="connsiteY2" fmla="*/ 1026504 h 1026504"/>
                <a:gd name="connsiteX3" fmla="*/ 362128 w 1311644"/>
                <a:gd name="connsiteY3" fmla="*/ 943813 h 1026504"/>
                <a:gd name="connsiteX4" fmla="*/ 1311644 w 1311644"/>
                <a:gd name="connsiteY4" fmla="*/ 949516 h 1026504"/>
                <a:gd name="connsiteX5" fmla="*/ 1311644 w 1311644"/>
                <a:gd name="connsiteY5" fmla="*/ 5703 h 1026504"/>
                <a:gd name="connsiteX6" fmla="*/ 362128 w 1311644"/>
                <a:gd name="connsiteY6" fmla="*/ 0 h 102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1644" h="1026504">
                  <a:moveTo>
                    <a:pt x="362128" y="0"/>
                  </a:moveTo>
                  <a:cubicBezTo>
                    <a:pt x="111205" y="0"/>
                    <a:pt x="0" y="82691"/>
                    <a:pt x="0" y="82691"/>
                  </a:cubicBezTo>
                  <a:lnTo>
                    <a:pt x="0" y="1026504"/>
                  </a:lnTo>
                  <a:cubicBezTo>
                    <a:pt x="0" y="1026504"/>
                    <a:pt x="108353" y="943813"/>
                    <a:pt x="362128" y="943813"/>
                  </a:cubicBezTo>
                  <a:cubicBezTo>
                    <a:pt x="664376" y="943813"/>
                    <a:pt x="960922" y="1109195"/>
                    <a:pt x="1311644" y="949516"/>
                  </a:cubicBezTo>
                  <a:lnTo>
                    <a:pt x="1311644" y="5703"/>
                  </a:lnTo>
                  <a:cubicBezTo>
                    <a:pt x="869677" y="136867"/>
                    <a:pt x="664376" y="0"/>
                    <a:pt x="362128" y="0"/>
                  </a:cubicBezTo>
                  <a:close/>
                </a:path>
              </a:pathLst>
            </a:custGeom>
            <a:solidFill>
              <a:srgbClr val="F17E7A"/>
            </a:solidFill>
            <a:ln w="2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312463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運動場には必須アイテム！安全面を配慮した設計の「朝礼台」を体育・体操器具のWEB通販サイト、バナナモールにて販売開始！ | 株式会社  おさるの森のプレスリリース">
            <a:extLst>
              <a:ext uri="{FF2B5EF4-FFF2-40B4-BE49-F238E27FC236}">
                <a16:creationId xmlns:a16="http://schemas.microsoft.com/office/drawing/2014/main" id="{8393277C-B327-19B7-F6B0-B6534EE7E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23" y="1003949"/>
            <a:ext cx="6145353" cy="485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4AF5EB44-AC63-B78E-AE04-D63750C2CF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70478 w 12192000"/>
              <a:gd name="connsiteY0" fmla="*/ 1388962 h 6858000"/>
              <a:gd name="connsiteX1" fmla="*/ 7430947 w 12192000"/>
              <a:gd name="connsiteY1" fmla="*/ 1728493 h 6858000"/>
              <a:gd name="connsiteX2" fmla="*/ 7430947 w 12192000"/>
              <a:gd name="connsiteY2" fmla="*/ 3977826 h 6858000"/>
              <a:gd name="connsiteX3" fmla="*/ 7770478 w 12192000"/>
              <a:gd name="connsiteY3" fmla="*/ 4317357 h 6858000"/>
              <a:gd name="connsiteX4" fmla="*/ 9128560 w 12192000"/>
              <a:gd name="connsiteY4" fmla="*/ 4317357 h 6858000"/>
              <a:gd name="connsiteX5" fmla="*/ 9468091 w 12192000"/>
              <a:gd name="connsiteY5" fmla="*/ 3977826 h 6858000"/>
              <a:gd name="connsiteX6" fmla="*/ 9468091 w 12192000"/>
              <a:gd name="connsiteY6" fmla="*/ 1728493 h 6858000"/>
              <a:gd name="connsiteX7" fmla="*/ 9128560 w 12192000"/>
              <a:gd name="connsiteY7" fmla="*/ 1388962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7770478" y="1388962"/>
                </a:moveTo>
                <a:cubicBezTo>
                  <a:pt x="7582960" y="1388962"/>
                  <a:pt x="7430947" y="1540975"/>
                  <a:pt x="7430947" y="1728493"/>
                </a:cubicBezTo>
                <a:lnTo>
                  <a:pt x="7430947" y="3977826"/>
                </a:lnTo>
                <a:cubicBezTo>
                  <a:pt x="7430947" y="4165344"/>
                  <a:pt x="7582960" y="4317357"/>
                  <a:pt x="7770478" y="4317357"/>
                </a:cubicBezTo>
                <a:lnTo>
                  <a:pt x="9128560" y="4317357"/>
                </a:lnTo>
                <a:cubicBezTo>
                  <a:pt x="9316078" y="4317357"/>
                  <a:pt x="9468091" y="4165344"/>
                  <a:pt x="9468091" y="3977826"/>
                </a:cubicBezTo>
                <a:lnTo>
                  <a:pt x="9468091" y="1728493"/>
                </a:lnTo>
                <a:cubicBezTo>
                  <a:pt x="9468091" y="1540975"/>
                  <a:pt x="9316078" y="1388962"/>
                  <a:pt x="9128560" y="138896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10000"/>
              <a:alpha val="82434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082CEE-A317-7E63-D5A4-690E30A191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51</a:t>
            </a:fld>
            <a:endParaRPr lang="ja-JP" alt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8BAAF9F6-1C56-02CC-E52A-CDEC07349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093EDB6-AC17-97A7-1B39-1F17CD75F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633" y="1244401"/>
            <a:ext cx="1568428" cy="436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477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082CEE-A317-7E63-D5A4-690E30A191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52</a:t>
            </a:fld>
            <a:endParaRPr lang="ja-JP" altLang="en-US" dirty="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8BAAF9F6-1C56-02CC-E52A-CDEC07349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026" name="Picture 2" descr="運動場には必須アイテム！安全面を配慮した設計の「朝礼台」を体育・体操器具のWEB通販サイト、バナナモールにて販売開始！ | 株式会社  おさるの森のプレスリリース">
            <a:extLst>
              <a:ext uri="{FF2B5EF4-FFF2-40B4-BE49-F238E27FC236}">
                <a16:creationId xmlns:a16="http://schemas.microsoft.com/office/drawing/2014/main" id="{8393277C-B327-19B7-F6B0-B6534EE7E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23" y="1003949"/>
            <a:ext cx="6145353" cy="485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77CFAD93-6F53-BF64-F16F-B0AB53AB42FE}"/>
              </a:ext>
            </a:extLst>
          </p:cNvPr>
          <p:cNvGrpSpPr/>
          <p:nvPr/>
        </p:nvGrpSpPr>
        <p:grpSpPr>
          <a:xfrm>
            <a:off x="7606723" y="1660521"/>
            <a:ext cx="1596784" cy="2286822"/>
            <a:chOff x="7606723" y="1660521"/>
            <a:chExt cx="1596784" cy="2286822"/>
          </a:xfrm>
        </p:grpSpPr>
        <p:sp>
          <p:nvSpPr>
            <p:cNvPr id="8" name="フリーフォーム 7">
              <a:extLst>
                <a:ext uri="{FF2B5EF4-FFF2-40B4-BE49-F238E27FC236}">
                  <a16:creationId xmlns:a16="http://schemas.microsoft.com/office/drawing/2014/main" id="{B93FD783-5398-59A8-D25F-518694734539}"/>
                </a:ext>
              </a:extLst>
            </p:cNvPr>
            <p:cNvSpPr/>
            <p:nvPr/>
          </p:nvSpPr>
          <p:spPr>
            <a:xfrm>
              <a:off x="7606723" y="1666224"/>
              <a:ext cx="171084" cy="2281119"/>
            </a:xfrm>
            <a:custGeom>
              <a:avLst/>
              <a:gdLst>
                <a:gd name="connsiteX0" fmla="*/ 85542 w 171084"/>
                <a:gd name="connsiteY0" fmla="*/ 0 h 2281119"/>
                <a:gd name="connsiteX1" fmla="*/ 0 w 171084"/>
                <a:gd name="connsiteY1" fmla="*/ 85542 h 2281119"/>
                <a:gd name="connsiteX2" fmla="*/ 0 w 171084"/>
                <a:gd name="connsiteY2" fmla="*/ 2281120 h 2281119"/>
                <a:gd name="connsiteX3" fmla="*/ 171084 w 171084"/>
                <a:gd name="connsiteY3" fmla="*/ 2281120 h 2281119"/>
                <a:gd name="connsiteX4" fmla="*/ 171084 w 171084"/>
                <a:gd name="connsiteY4" fmla="*/ 85542 h 2281119"/>
                <a:gd name="connsiteX5" fmla="*/ 85542 w 171084"/>
                <a:gd name="connsiteY5" fmla="*/ 0 h 228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084" h="2281119">
                  <a:moveTo>
                    <a:pt x="85542" y="0"/>
                  </a:moveTo>
                  <a:cubicBezTo>
                    <a:pt x="37068" y="0"/>
                    <a:pt x="0" y="37068"/>
                    <a:pt x="0" y="85542"/>
                  </a:cubicBezTo>
                  <a:lnTo>
                    <a:pt x="0" y="2281120"/>
                  </a:lnTo>
                  <a:lnTo>
                    <a:pt x="171084" y="2281120"/>
                  </a:lnTo>
                  <a:lnTo>
                    <a:pt x="171084" y="85542"/>
                  </a:lnTo>
                  <a:cubicBezTo>
                    <a:pt x="171084" y="37068"/>
                    <a:pt x="134016" y="0"/>
                    <a:pt x="85542" y="0"/>
                  </a:cubicBezTo>
                  <a:close/>
                </a:path>
              </a:pathLst>
            </a:custGeom>
            <a:solidFill>
              <a:schemeClr val="bg1">
                <a:lumMod val="25000"/>
              </a:schemeClr>
            </a:solidFill>
            <a:ln w="2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  <p:sp>
          <p:nvSpPr>
            <p:cNvPr id="9" name="フリーフォーム 8">
              <a:extLst>
                <a:ext uri="{FF2B5EF4-FFF2-40B4-BE49-F238E27FC236}">
                  <a16:creationId xmlns:a16="http://schemas.microsoft.com/office/drawing/2014/main" id="{B3D2D5F6-554E-9021-9E62-3D4AE816329A}"/>
                </a:ext>
              </a:extLst>
            </p:cNvPr>
            <p:cNvSpPr/>
            <p:nvPr/>
          </p:nvSpPr>
          <p:spPr>
            <a:xfrm>
              <a:off x="7891863" y="1660521"/>
              <a:ext cx="1311644" cy="1026504"/>
            </a:xfrm>
            <a:custGeom>
              <a:avLst/>
              <a:gdLst>
                <a:gd name="connsiteX0" fmla="*/ 362128 w 1311644"/>
                <a:gd name="connsiteY0" fmla="*/ 0 h 1026504"/>
                <a:gd name="connsiteX1" fmla="*/ 0 w 1311644"/>
                <a:gd name="connsiteY1" fmla="*/ 82691 h 1026504"/>
                <a:gd name="connsiteX2" fmla="*/ 0 w 1311644"/>
                <a:gd name="connsiteY2" fmla="*/ 1026504 h 1026504"/>
                <a:gd name="connsiteX3" fmla="*/ 362128 w 1311644"/>
                <a:gd name="connsiteY3" fmla="*/ 943813 h 1026504"/>
                <a:gd name="connsiteX4" fmla="*/ 1311644 w 1311644"/>
                <a:gd name="connsiteY4" fmla="*/ 949516 h 1026504"/>
                <a:gd name="connsiteX5" fmla="*/ 1311644 w 1311644"/>
                <a:gd name="connsiteY5" fmla="*/ 5703 h 1026504"/>
                <a:gd name="connsiteX6" fmla="*/ 362128 w 1311644"/>
                <a:gd name="connsiteY6" fmla="*/ 0 h 1026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1644" h="1026504">
                  <a:moveTo>
                    <a:pt x="362128" y="0"/>
                  </a:moveTo>
                  <a:cubicBezTo>
                    <a:pt x="111205" y="0"/>
                    <a:pt x="0" y="82691"/>
                    <a:pt x="0" y="82691"/>
                  </a:cubicBezTo>
                  <a:lnTo>
                    <a:pt x="0" y="1026504"/>
                  </a:lnTo>
                  <a:cubicBezTo>
                    <a:pt x="0" y="1026504"/>
                    <a:pt x="108353" y="943813"/>
                    <a:pt x="362128" y="943813"/>
                  </a:cubicBezTo>
                  <a:cubicBezTo>
                    <a:pt x="664376" y="943813"/>
                    <a:pt x="960922" y="1109195"/>
                    <a:pt x="1311644" y="949516"/>
                  </a:cubicBezTo>
                  <a:lnTo>
                    <a:pt x="1311644" y="5703"/>
                  </a:lnTo>
                  <a:cubicBezTo>
                    <a:pt x="869677" y="136867"/>
                    <a:pt x="664376" y="0"/>
                    <a:pt x="362128" y="0"/>
                  </a:cubicBezTo>
                  <a:close/>
                </a:path>
              </a:pathLst>
            </a:custGeom>
            <a:solidFill>
              <a:srgbClr val="F17E7A"/>
            </a:solidFill>
            <a:ln w="28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ja-JP" altLang="en-US"/>
            </a:p>
          </p:txBody>
        </p:sp>
      </p:grpSp>
      <p:sp>
        <p:nvSpPr>
          <p:cNvPr id="12" name="フリーフォーム 11">
            <a:extLst>
              <a:ext uri="{FF2B5EF4-FFF2-40B4-BE49-F238E27FC236}">
                <a16:creationId xmlns:a16="http://schemas.microsoft.com/office/drawing/2014/main" id="{7CE12B9F-93A2-0963-968A-4C16CB848F6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7770478 w 12192000"/>
              <a:gd name="connsiteY0" fmla="*/ 1388962 h 6858000"/>
              <a:gd name="connsiteX1" fmla="*/ 7430947 w 12192000"/>
              <a:gd name="connsiteY1" fmla="*/ 1728493 h 6858000"/>
              <a:gd name="connsiteX2" fmla="*/ 7430947 w 12192000"/>
              <a:gd name="connsiteY2" fmla="*/ 3977826 h 6858000"/>
              <a:gd name="connsiteX3" fmla="*/ 7770478 w 12192000"/>
              <a:gd name="connsiteY3" fmla="*/ 4317357 h 6858000"/>
              <a:gd name="connsiteX4" fmla="*/ 9128560 w 12192000"/>
              <a:gd name="connsiteY4" fmla="*/ 4317357 h 6858000"/>
              <a:gd name="connsiteX5" fmla="*/ 9468091 w 12192000"/>
              <a:gd name="connsiteY5" fmla="*/ 3977826 h 6858000"/>
              <a:gd name="connsiteX6" fmla="*/ 9468091 w 12192000"/>
              <a:gd name="connsiteY6" fmla="*/ 1728493 h 6858000"/>
              <a:gd name="connsiteX7" fmla="*/ 9128560 w 12192000"/>
              <a:gd name="connsiteY7" fmla="*/ 1388962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7770478" y="1388962"/>
                </a:moveTo>
                <a:cubicBezTo>
                  <a:pt x="7582960" y="1388962"/>
                  <a:pt x="7430947" y="1540975"/>
                  <a:pt x="7430947" y="1728493"/>
                </a:cubicBezTo>
                <a:lnTo>
                  <a:pt x="7430947" y="3977826"/>
                </a:lnTo>
                <a:cubicBezTo>
                  <a:pt x="7430947" y="4165344"/>
                  <a:pt x="7582960" y="4317357"/>
                  <a:pt x="7770478" y="4317357"/>
                </a:cubicBezTo>
                <a:lnTo>
                  <a:pt x="9128560" y="4317357"/>
                </a:lnTo>
                <a:cubicBezTo>
                  <a:pt x="9316078" y="4317357"/>
                  <a:pt x="9468091" y="4165344"/>
                  <a:pt x="9468091" y="3977826"/>
                </a:cubicBezTo>
                <a:lnTo>
                  <a:pt x="9468091" y="1728493"/>
                </a:lnTo>
                <a:cubicBezTo>
                  <a:pt x="9468091" y="1540975"/>
                  <a:pt x="9316078" y="1388962"/>
                  <a:pt x="9128560" y="138896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10000"/>
              <a:alpha val="82434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B2EC5C9-4E12-B4CC-2C53-31C86357D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633" y="1244401"/>
            <a:ext cx="1568428" cy="436919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25C6D9C-8E45-26D6-3F42-B8BDA2059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633" y="1244404"/>
            <a:ext cx="1568428" cy="436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807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53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45001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54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C4ADF452-CFA3-EC16-1B80-8C44FADD5B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4086216 w 12192000"/>
              <a:gd name="connsiteY0" fmla="*/ 1633548 h 6858000"/>
              <a:gd name="connsiteX1" fmla="*/ 4033425 w 12192000"/>
              <a:gd name="connsiteY1" fmla="*/ 1686339 h 6858000"/>
              <a:gd name="connsiteX2" fmla="*/ 4033425 w 12192000"/>
              <a:gd name="connsiteY2" fmla="*/ 2266453 h 6858000"/>
              <a:gd name="connsiteX3" fmla="*/ 4086216 w 12192000"/>
              <a:gd name="connsiteY3" fmla="*/ 2319244 h 6858000"/>
              <a:gd name="connsiteX4" fmla="*/ 4644249 w 12192000"/>
              <a:gd name="connsiteY4" fmla="*/ 2319244 h 6858000"/>
              <a:gd name="connsiteX5" fmla="*/ 4697040 w 12192000"/>
              <a:gd name="connsiteY5" fmla="*/ 2266453 h 6858000"/>
              <a:gd name="connsiteX6" fmla="*/ 4697040 w 12192000"/>
              <a:gd name="connsiteY6" fmla="*/ 1686339 h 6858000"/>
              <a:gd name="connsiteX7" fmla="*/ 4644249 w 12192000"/>
              <a:gd name="connsiteY7" fmla="*/ 1633548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4086216" y="1633548"/>
                </a:moveTo>
                <a:cubicBezTo>
                  <a:pt x="4057060" y="1633548"/>
                  <a:pt x="4033425" y="1657183"/>
                  <a:pt x="4033425" y="1686339"/>
                </a:cubicBezTo>
                <a:lnTo>
                  <a:pt x="4033425" y="2266453"/>
                </a:lnTo>
                <a:cubicBezTo>
                  <a:pt x="4033425" y="2295609"/>
                  <a:pt x="4057060" y="2319244"/>
                  <a:pt x="4086216" y="2319244"/>
                </a:cubicBezTo>
                <a:lnTo>
                  <a:pt x="4644249" y="2319244"/>
                </a:lnTo>
                <a:cubicBezTo>
                  <a:pt x="4673405" y="2319244"/>
                  <a:pt x="4697040" y="2295609"/>
                  <a:pt x="4697040" y="2266453"/>
                </a:cubicBezTo>
                <a:lnTo>
                  <a:pt x="4697040" y="1686339"/>
                </a:lnTo>
                <a:cubicBezTo>
                  <a:pt x="4697040" y="1657183"/>
                  <a:pt x="4673405" y="1633548"/>
                  <a:pt x="4644249" y="163354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10000"/>
              <a:alpha val="82434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71612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55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C4ADF452-CFA3-EC16-1B80-8C44FADD5B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4086216 w 12192000"/>
              <a:gd name="connsiteY0" fmla="*/ 1633548 h 6858000"/>
              <a:gd name="connsiteX1" fmla="*/ 4033425 w 12192000"/>
              <a:gd name="connsiteY1" fmla="*/ 1686339 h 6858000"/>
              <a:gd name="connsiteX2" fmla="*/ 4033425 w 12192000"/>
              <a:gd name="connsiteY2" fmla="*/ 2266453 h 6858000"/>
              <a:gd name="connsiteX3" fmla="*/ 4086216 w 12192000"/>
              <a:gd name="connsiteY3" fmla="*/ 2319244 h 6858000"/>
              <a:gd name="connsiteX4" fmla="*/ 4644249 w 12192000"/>
              <a:gd name="connsiteY4" fmla="*/ 2319244 h 6858000"/>
              <a:gd name="connsiteX5" fmla="*/ 4697040 w 12192000"/>
              <a:gd name="connsiteY5" fmla="*/ 2266453 h 6858000"/>
              <a:gd name="connsiteX6" fmla="*/ 4697040 w 12192000"/>
              <a:gd name="connsiteY6" fmla="*/ 1686339 h 6858000"/>
              <a:gd name="connsiteX7" fmla="*/ 4644249 w 12192000"/>
              <a:gd name="connsiteY7" fmla="*/ 1633548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4086216" y="1633548"/>
                </a:moveTo>
                <a:cubicBezTo>
                  <a:pt x="4057060" y="1633548"/>
                  <a:pt x="4033425" y="1657183"/>
                  <a:pt x="4033425" y="1686339"/>
                </a:cubicBezTo>
                <a:lnTo>
                  <a:pt x="4033425" y="2266453"/>
                </a:lnTo>
                <a:cubicBezTo>
                  <a:pt x="4033425" y="2295609"/>
                  <a:pt x="4057060" y="2319244"/>
                  <a:pt x="4086216" y="2319244"/>
                </a:cubicBezTo>
                <a:lnTo>
                  <a:pt x="4644249" y="2319244"/>
                </a:lnTo>
                <a:cubicBezTo>
                  <a:pt x="4673405" y="2319244"/>
                  <a:pt x="4697040" y="2295609"/>
                  <a:pt x="4697040" y="2266453"/>
                </a:cubicBezTo>
                <a:lnTo>
                  <a:pt x="4697040" y="1686339"/>
                </a:lnTo>
                <a:cubicBezTo>
                  <a:pt x="4697040" y="1657183"/>
                  <a:pt x="4673405" y="1633548"/>
                  <a:pt x="4644249" y="163354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10000"/>
              <a:alpha val="82434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4F6CD08-4C93-9FFE-E6E0-9DE4CEC64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633" y="1244401"/>
            <a:ext cx="1568428" cy="436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763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56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C4ADF452-CFA3-EC16-1B80-8C44FADD5B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4086216 w 12192000"/>
              <a:gd name="connsiteY0" fmla="*/ 1633548 h 6858000"/>
              <a:gd name="connsiteX1" fmla="*/ 4033425 w 12192000"/>
              <a:gd name="connsiteY1" fmla="*/ 1686339 h 6858000"/>
              <a:gd name="connsiteX2" fmla="*/ 4033425 w 12192000"/>
              <a:gd name="connsiteY2" fmla="*/ 2266453 h 6858000"/>
              <a:gd name="connsiteX3" fmla="*/ 4086216 w 12192000"/>
              <a:gd name="connsiteY3" fmla="*/ 2319244 h 6858000"/>
              <a:gd name="connsiteX4" fmla="*/ 4644249 w 12192000"/>
              <a:gd name="connsiteY4" fmla="*/ 2319244 h 6858000"/>
              <a:gd name="connsiteX5" fmla="*/ 4697040 w 12192000"/>
              <a:gd name="connsiteY5" fmla="*/ 2266453 h 6858000"/>
              <a:gd name="connsiteX6" fmla="*/ 4697040 w 12192000"/>
              <a:gd name="connsiteY6" fmla="*/ 1686339 h 6858000"/>
              <a:gd name="connsiteX7" fmla="*/ 4644249 w 12192000"/>
              <a:gd name="connsiteY7" fmla="*/ 1633548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4086216" y="1633548"/>
                </a:moveTo>
                <a:cubicBezTo>
                  <a:pt x="4057060" y="1633548"/>
                  <a:pt x="4033425" y="1657183"/>
                  <a:pt x="4033425" y="1686339"/>
                </a:cubicBezTo>
                <a:lnTo>
                  <a:pt x="4033425" y="2266453"/>
                </a:lnTo>
                <a:cubicBezTo>
                  <a:pt x="4033425" y="2295609"/>
                  <a:pt x="4057060" y="2319244"/>
                  <a:pt x="4086216" y="2319244"/>
                </a:cubicBezTo>
                <a:lnTo>
                  <a:pt x="4644249" y="2319244"/>
                </a:lnTo>
                <a:cubicBezTo>
                  <a:pt x="4673405" y="2319244"/>
                  <a:pt x="4697040" y="2295609"/>
                  <a:pt x="4697040" y="2266453"/>
                </a:cubicBezTo>
                <a:lnTo>
                  <a:pt x="4697040" y="1686339"/>
                </a:lnTo>
                <a:cubicBezTo>
                  <a:pt x="4697040" y="1657183"/>
                  <a:pt x="4673405" y="1633548"/>
                  <a:pt x="4644249" y="163354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10000"/>
              <a:alpha val="82434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4F6CD08-4C93-9FFE-E6E0-9DE4CEC64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633" y="1244401"/>
            <a:ext cx="1568428" cy="436919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E3495A8-3AF4-EA75-AA00-41B513A38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633" y="1244404"/>
            <a:ext cx="1568428" cy="4369192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D8C185D-DDDC-0A02-F190-2C0D9560DE17}"/>
              </a:ext>
            </a:extLst>
          </p:cNvPr>
          <p:cNvSpPr/>
          <p:nvPr/>
        </p:nvSpPr>
        <p:spPr>
          <a:xfrm>
            <a:off x="4132162" y="1772443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65413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57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3349D3D-9E80-DAA5-3B42-3C5C84CCA76E}"/>
              </a:ext>
            </a:extLst>
          </p:cNvPr>
          <p:cNvSpPr/>
          <p:nvPr/>
        </p:nvSpPr>
        <p:spPr>
          <a:xfrm>
            <a:off x="5605217" y="4794812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83C8282-A504-A138-DDCB-B7572BD9D582}"/>
              </a:ext>
            </a:extLst>
          </p:cNvPr>
          <p:cNvSpPr/>
          <p:nvPr/>
        </p:nvSpPr>
        <p:spPr>
          <a:xfrm>
            <a:off x="5605217" y="244515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88399A9-85C7-E76A-EBB2-32BC70A87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245" y="1947343"/>
            <a:ext cx="585812" cy="163190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520CDB7-D587-A29E-E7E9-CE055808B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244" y="3978858"/>
            <a:ext cx="585813" cy="163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758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58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データ量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3349D3D-9E80-DAA5-3B42-3C5C84CCA76E}"/>
              </a:ext>
            </a:extLst>
          </p:cNvPr>
          <p:cNvSpPr/>
          <p:nvPr/>
        </p:nvSpPr>
        <p:spPr>
          <a:xfrm>
            <a:off x="9195910" y="4794812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83C8282-A504-A138-DDCB-B7572BD9D582}"/>
              </a:ext>
            </a:extLst>
          </p:cNvPr>
          <p:cNvSpPr/>
          <p:nvPr/>
        </p:nvSpPr>
        <p:spPr>
          <a:xfrm>
            <a:off x="9195910" y="244515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88399A9-85C7-E76A-EBB2-32BC70A8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3938" y="1947343"/>
            <a:ext cx="585812" cy="163190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520CDB7-D587-A29E-E7E9-CE055808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3937" y="3978858"/>
            <a:ext cx="585813" cy="1631908"/>
          </a:xfrm>
          <a:prstGeom prst="rect">
            <a:avLst/>
          </a:prstGeom>
        </p:spPr>
      </p:pic>
      <p:sp>
        <p:nvSpPr>
          <p:cNvPr id="11" name="コンテンツ プレースホルダー 1">
            <a:extLst>
              <a:ext uri="{FF2B5EF4-FFF2-40B4-BE49-F238E27FC236}">
                <a16:creationId xmlns:a16="http://schemas.microsoft.com/office/drawing/2014/main" id="{49938FFF-093A-71B7-2EBE-EA5037EC6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5" y="1175612"/>
            <a:ext cx="11993336" cy="5134655"/>
          </a:xfrm>
        </p:spPr>
        <p:txBody>
          <a:bodyPr/>
          <a:lstStyle/>
          <a:p>
            <a:r>
              <a:rPr kumimoji="1" lang="en-US" altLang="ja-JP" dirty="0"/>
              <a:t>bit</a:t>
            </a:r>
            <a:r>
              <a:rPr kumimoji="1" lang="ja-JP" altLang="en-US"/>
              <a:t>と</a:t>
            </a:r>
            <a:r>
              <a:rPr lang="en-US" altLang="ja-JP" dirty="0"/>
              <a:t>Byte</a:t>
            </a:r>
          </a:p>
          <a:p>
            <a:pPr lvl="2"/>
            <a:r>
              <a:rPr lang="en-US" altLang="ja-JP" dirty="0"/>
              <a:t>bit</a:t>
            </a:r>
            <a:br>
              <a:rPr lang="en-US" altLang="ja-JP" dirty="0"/>
            </a:br>
            <a:r>
              <a:rPr lang="ja-JP" altLang="en-US"/>
              <a:t>　</a:t>
            </a:r>
            <a:r>
              <a:rPr lang="en-US" altLang="ja-JP" dirty="0"/>
              <a:t>1bit</a:t>
            </a:r>
            <a:r>
              <a:rPr lang="ja-JP" altLang="en-US"/>
              <a:t>で</a:t>
            </a:r>
            <a:r>
              <a:rPr lang="en-US" altLang="ja-JP" dirty="0"/>
              <a:t>2</a:t>
            </a:r>
            <a:r>
              <a:rPr lang="ja-JP" altLang="en-US"/>
              <a:t>通り</a:t>
            </a:r>
            <a:endParaRPr lang="en-US" altLang="ja-JP" dirty="0"/>
          </a:p>
          <a:p>
            <a:pPr lvl="2"/>
            <a:r>
              <a:rPr kumimoji="1" lang="en-US" altLang="ja-JP" dirty="0"/>
              <a:t>Byte</a:t>
            </a:r>
          </a:p>
          <a:p>
            <a:pPr lvl="2"/>
            <a:r>
              <a:rPr lang="en-US" altLang="ja-JP" dirty="0"/>
              <a:t>	8bit = 1Byte</a:t>
            </a:r>
          </a:p>
          <a:p>
            <a:pPr lvl="2"/>
            <a:r>
              <a:rPr kumimoji="1" lang="en-US" altLang="ja-JP" dirty="0"/>
              <a:t>	</a:t>
            </a:r>
            <a:r>
              <a:rPr kumimoji="1" lang="ja-JP" altLang="en-US"/>
              <a:t>大体の場合で</a:t>
            </a:r>
            <a:r>
              <a:rPr kumimoji="1" lang="en-US" altLang="ja-JP" dirty="0"/>
              <a:t> B </a:t>
            </a:r>
            <a:r>
              <a:rPr kumimoji="1" lang="ja-JP" altLang="en-US"/>
              <a:t>とかく。</a:t>
            </a:r>
          </a:p>
        </p:txBody>
      </p:sp>
    </p:spTree>
    <p:extLst>
      <p:ext uri="{BB962C8B-B14F-4D97-AF65-F5344CB8AC3E}">
        <p14:creationId xmlns:p14="http://schemas.microsoft.com/office/powerpoint/2010/main" val="2747648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59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データ量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3349D3D-9E80-DAA5-3B42-3C5C84CCA76E}"/>
              </a:ext>
            </a:extLst>
          </p:cNvPr>
          <p:cNvSpPr/>
          <p:nvPr/>
        </p:nvSpPr>
        <p:spPr>
          <a:xfrm>
            <a:off x="9195910" y="4794812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83C8282-A504-A138-DDCB-B7572BD9D582}"/>
              </a:ext>
            </a:extLst>
          </p:cNvPr>
          <p:cNvSpPr/>
          <p:nvPr/>
        </p:nvSpPr>
        <p:spPr>
          <a:xfrm>
            <a:off x="9195910" y="244515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88399A9-85C7-E76A-EBB2-32BC70A8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3938" y="1947343"/>
            <a:ext cx="585812" cy="163190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520CDB7-D587-A29E-E7E9-CE055808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3937" y="3978858"/>
            <a:ext cx="585813" cy="1631908"/>
          </a:xfrm>
          <a:prstGeom prst="rect">
            <a:avLst/>
          </a:prstGeom>
        </p:spPr>
      </p:pic>
      <p:sp>
        <p:nvSpPr>
          <p:cNvPr id="11" name="コンテンツ プレースホルダー 1">
            <a:extLst>
              <a:ext uri="{FF2B5EF4-FFF2-40B4-BE49-F238E27FC236}">
                <a16:creationId xmlns:a16="http://schemas.microsoft.com/office/drawing/2014/main" id="{49938FFF-093A-71B7-2EBE-EA5037EC6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5" y="1175612"/>
            <a:ext cx="11993336" cy="5134655"/>
          </a:xfrm>
        </p:spPr>
        <p:txBody>
          <a:bodyPr/>
          <a:lstStyle/>
          <a:p>
            <a:r>
              <a:rPr kumimoji="1" lang="en-US" altLang="ja-JP" dirty="0"/>
              <a:t>bit</a:t>
            </a:r>
            <a:r>
              <a:rPr kumimoji="1" lang="ja-JP" altLang="en-US"/>
              <a:t>と</a:t>
            </a:r>
            <a:r>
              <a:rPr lang="en-US" altLang="ja-JP" dirty="0"/>
              <a:t>Byte</a:t>
            </a:r>
          </a:p>
          <a:p>
            <a:pPr lvl="2"/>
            <a:r>
              <a:rPr lang="en-US" altLang="ja-JP" dirty="0"/>
              <a:t>bit</a:t>
            </a:r>
            <a:br>
              <a:rPr lang="en-US" altLang="ja-JP" dirty="0"/>
            </a:br>
            <a:r>
              <a:rPr lang="ja-JP" altLang="en-US"/>
              <a:t>　</a:t>
            </a:r>
            <a:r>
              <a:rPr lang="en-US" altLang="ja-JP" dirty="0"/>
              <a:t>1bit</a:t>
            </a:r>
            <a:r>
              <a:rPr lang="ja-JP" altLang="en-US"/>
              <a:t>で</a:t>
            </a:r>
            <a:r>
              <a:rPr lang="en-US" altLang="ja-JP" dirty="0"/>
              <a:t>2</a:t>
            </a:r>
            <a:r>
              <a:rPr lang="ja-JP" altLang="en-US"/>
              <a:t>通り</a:t>
            </a:r>
            <a:endParaRPr lang="en-US" altLang="ja-JP" dirty="0"/>
          </a:p>
          <a:p>
            <a:pPr lvl="2"/>
            <a:r>
              <a:rPr kumimoji="1" lang="en-US" altLang="ja-JP" dirty="0">
                <a:solidFill>
                  <a:schemeClr val="bg1">
                    <a:lumMod val="90000"/>
                  </a:schemeClr>
                </a:solidFill>
              </a:rPr>
              <a:t>Byte</a:t>
            </a:r>
          </a:p>
          <a:p>
            <a:pPr lvl="2"/>
            <a:r>
              <a:rPr lang="en-US" altLang="ja-JP" dirty="0">
                <a:solidFill>
                  <a:schemeClr val="bg1">
                    <a:lumMod val="90000"/>
                  </a:schemeClr>
                </a:solidFill>
              </a:rPr>
              <a:t>	8bit = 1Byte</a:t>
            </a:r>
          </a:p>
          <a:p>
            <a:pPr lvl="2"/>
            <a:r>
              <a:rPr kumimoji="1" lang="en-US" altLang="ja-JP" dirty="0">
                <a:solidFill>
                  <a:schemeClr val="bg1">
                    <a:lumMod val="90000"/>
                  </a:schemeClr>
                </a:solidFill>
              </a:rPr>
              <a:t>	</a:t>
            </a:r>
            <a:r>
              <a:rPr kumimoji="1" lang="ja-JP" altLang="en-US">
                <a:solidFill>
                  <a:schemeClr val="bg1">
                    <a:lumMod val="90000"/>
                  </a:schemeClr>
                </a:solidFill>
              </a:rPr>
              <a:t>大体の場合で</a:t>
            </a:r>
            <a:r>
              <a:rPr kumimoji="1" lang="en-US" altLang="ja-JP" dirty="0">
                <a:solidFill>
                  <a:schemeClr val="bg1">
                    <a:lumMod val="90000"/>
                  </a:schemeClr>
                </a:solidFill>
              </a:rPr>
              <a:t> B </a:t>
            </a:r>
            <a:r>
              <a:rPr kumimoji="1" lang="ja-JP" altLang="en-US">
                <a:solidFill>
                  <a:schemeClr val="bg1">
                    <a:lumMod val="90000"/>
                  </a:schemeClr>
                </a:solidFill>
              </a:rPr>
              <a:t>とかく。</a:t>
            </a:r>
          </a:p>
        </p:txBody>
      </p:sp>
    </p:spTree>
    <p:extLst>
      <p:ext uri="{BB962C8B-B14F-4D97-AF65-F5344CB8AC3E}">
        <p14:creationId xmlns:p14="http://schemas.microsoft.com/office/powerpoint/2010/main" val="1790211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3CCC5EC0-78DD-0CC5-B4A9-0FE45E12F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7ED6BBF-512D-C531-8267-D9762344CB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007B48F-F60F-65CB-CC9C-2FEF108E9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50B8714-7D24-163D-F55D-EC9B1FC52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773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60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データ量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3349D3D-9E80-DAA5-3B42-3C5C84CCA76E}"/>
              </a:ext>
            </a:extLst>
          </p:cNvPr>
          <p:cNvSpPr/>
          <p:nvPr/>
        </p:nvSpPr>
        <p:spPr>
          <a:xfrm>
            <a:off x="9195910" y="4794812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83C8282-A504-A138-DDCB-B7572BD9D582}"/>
              </a:ext>
            </a:extLst>
          </p:cNvPr>
          <p:cNvSpPr/>
          <p:nvPr/>
        </p:nvSpPr>
        <p:spPr>
          <a:xfrm>
            <a:off x="9195910" y="244515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88399A9-85C7-E76A-EBB2-32BC70A8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3938" y="1947343"/>
            <a:ext cx="585812" cy="163190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520CDB7-D587-A29E-E7E9-CE055808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3937" y="3978858"/>
            <a:ext cx="585813" cy="1631908"/>
          </a:xfrm>
          <a:prstGeom prst="rect">
            <a:avLst/>
          </a:prstGeom>
        </p:spPr>
      </p:pic>
      <p:sp>
        <p:nvSpPr>
          <p:cNvPr id="11" name="コンテンツ プレースホルダー 1">
            <a:extLst>
              <a:ext uri="{FF2B5EF4-FFF2-40B4-BE49-F238E27FC236}">
                <a16:creationId xmlns:a16="http://schemas.microsoft.com/office/drawing/2014/main" id="{49938FFF-093A-71B7-2EBE-EA5037EC6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5" y="1175612"/>
            <a:ext cx="11993336" cy="5134655"/>
          </a:xfrm>
        </p:spPr>
        <p:txBody>
          <a:bodyPr/>
          <a:lstStyle/>
          <a:p>
            <a:r>
              <a:rPr kumimoji="1" lang="en-US" altLang="ja-JP" dirty="0"/>
              <a:t>bit</a:t>
            </a:r>
            <a:r>
              <a:rPr kumimoji="1" lang="ja-JP" altLang="en-US"/>
              <a:t>と</a:t>
            </a:r>
            <a:r>
              <a:rPr lang="en-US" altLang="ja-JP" dirty="0"/>
              <a:t>Byte</a:t>
            </a:r>
          </a:p>
          <a:p>
            <a:pPr lvl="2"/>
            <a:r>
              <a:rPr lang="en-US" altLang="ja-JP" dirty="0">
                <a:solidFill>
                  <a:schemeClr val="bg1">
                    <a:lumMod val="90000"/>
                  </a:schemeClr>
                </a:solidFill>
              </a:rPr>
              <a:t>bit</a:t>
            </a:r>
            <a:br>
              <a:rPr lang="en-US" altLang="ja-JP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　</a:t>
            </a:r>
            <a:r>
              <a:rPr lang="en-US" altLang="ja-JP" dirty="0">
                <a:solidFill>
                  <a:schemeClr val="bg1">
                    <a:lumMod val="90000"/>
                  </a:schemeClr>
                </a:solidFill>
              </a:rPr>
              <a:t>1bit</a:t>
            </a:r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で</a:t>
            </a:r>
            <a:r>
              <a:rPr lang="en-US" altLang="ja-JP" dirty="0">
                <a:solidFill>
                  <a:schemeClr val="bg1">
                    <a:lumMod val="90000"/>
                  </a:schemeClr>
                </a:solidFill>
              </a:rPr>
              <a:t>2</a:t>
            </a:r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通り</a:t>
            </a:r>
            <a:endParaRPr lang="en-US" altLang="ja-JP" dirty="0">
              <a:solidFill>
                <a:schemeClr val="bg1">
                  <a:lumMod val="90000"/>
                </a:schemeClr>
              </a:solidFill>
            </a:endParaRPr>
          </a:p>
          <a:p>
            <a:pPr lvl="2"/>
            <a:r>
              <a:rPr kumimoji="1" lang="en-US" altLang="ja-JP" dirty="0"/>
              <a:t>Byte</a:t>
            </a:r>
          </a:p>
          <a:p>
            <a:pPr lvl="2"/>
            <a:r>
              <a:rPr lang="en-US" altLang="ja-JP" dirty="0"/>
              <a:t>	8bit = 1Byte</a:t>
            </a:r>
          </a:p>
          <a:p>
            <a:pPr lvl="2"/>
            <a:r>
              <a:rPr kumimoji="1" lang="en-US" altLang="ja-JP" dirty="0"/>
              <a:t>	</a:t>
            </a:r>
            <a:r>
              <a:rPr kumimoji="1" lang="ja-JP" altLang="en-US"/>
              <a:t>大体の場合で</a:t>
            </a:r>
            <a:r>
              <a:rPr kumimoji="1" lang="en-US" altLang="ja-JP" dirty="0"/>
              <a:t> B </a:t>
            </a:r>
            <a:r>
              <a:rPr kumimoji="1" lang="ja-JP" altLang="en-US"/>
              <a:t>とかく。</a:t>
            </a:r>
          </a:p>
        </p:txBody>
      </p:sp>
    </p:spTree>
    <p:extLst>
      <p:ext uri="{BB962C8B-B14F-4D97-AF65-F5344CB8AC3E}">
        <p14:creationId xmlns:p14="http://schemas.microsoft.com/office/powerpoint/2010/main" val="5124092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61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データ量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3349D3D-9E80-DAA5-3B42-3C5C84CCA76E}"/>
              </a:ext>
            </a:extLst>
          </p:cNvPr>
          <p:cNvSpPr/>
          <p:nvPr/>
        </p:nvSpPr>
        <p:spPr>
          <a:xfrm>
            <a:off x="9195910" y="4794812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83C8282-A504-A138-DDCB-B7572BD9D582}"/>
              </a:ext>
            </a:extLst>
          </p:cNvPr>
          <p:cNvSpPr/>
          <p:nvPr/>
        </p:nvSpPr>
        <p:spPr>
          <a:xfrm>
            <a:off x="9195910" y="244515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88399A9-85C7-E76A-EBB2-32BC70A87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3938" y="1947343"/>
            <a:ext cx="585812" cy="163190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520CDB7-D587-A29E-E7E9-CE055808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3937" y="3978858"/>
            <a:ext cx="585813" cy="1631908"/>
          </a:xfrm>
          <a:prstGeom prst="rect">
            <a:avLst/>
          </a:prstGeom>
        </p:spPr>
      </p:pic>
      <p:sp>
        <p:nvSpPr>
          <p:cNvPr id="11" name="コンテンツ プレースホルダー 1">
            <a:extLst>
              <a:ext uri="{FF2B5EF4-FFF2-40B4-BE49-F238E27FC236}">
                <a16:creationId xmlns:a16="http://schemas.microsoft.com/office/drawing/2014/main" id="{49938FFF-093A-71B7-2EBE-EA5037EC6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015" y="1175612"/>
            <a:ext cx="11993336" cy="5134655"/>
          </a:xfrm>
        </p:spPr>
        <p:txBody>
          <a:bodyPr/>
          <a:lstStyle/>
          <a:p>
            <a:r>
              <a:rPr kumimoji="1" lang="en-US" altLang="ja-JP" dirty="0"/>
              <a:t>bit</a:t>
            </a:r>
            <a:r>
              <a:rPr kumimoji="1" lang="ja-JP" altLang="en-US"/>
              <a:t>と</a:t>
            </a:r>
            <a:r>
              <a:rPr lang="en-US" altLang="ja-JP" dirty="0"/>
              <a:t>Byte</a:t>
            </a:r>
          </a:p>
          <a:p>
            <a:pPr lvl="2"/>
            <a:r>
              <a:rPr lang="en-US" altLang="ja-JP" dirty="0"/>
              <a:t>bit</a:t>
            </a:r>
            <a:br>
              <a:rPr lang="en-US" altLang="ja-JP" dirty="0"/>
            </a:br>
            <a:r>
              <a:rPr lang="ja-JP" altLang="en-US"/>
              <a:t>　</a:t>
            </a:r>
            <a:r>
              <a:rPr lang="en-US" altLang="ja-JP" dirty="0"/>
              <a:t>1bit</a:t>
            </a:r>
            <a:r>
              <a:rPr lang="ja-JP" altLang="en-US"/>
              <a:t>で</a:t>
            </a:r>
            <a:r>
              <a:rPr lang="en-US" altLang="ja-JP" dirty="0"/>
              <a:t>2</a:t>
            </a:r>
            <a:r>
              <a:rPr lang="ja-JP" altLang="en-US"/>
              <a:t>通り</a:t>
            </a:r>
            <a:endParaRPr lang="en-US" altLang="ja-JP" dirty="0"/>
          </a:p>
          <a:p>
            <a:pPr lvl="2"/>
            <a:r>
              <a:rPr kumimoji="1" lang="en-US" altLang="ja-JP" dirty="0"/>
              <a:t>Byte</a:t>
            </a:r>
          </a:p>
          <a:p>
            <a:pPr lvl="2"/>
            <a:r>
              <a:rPr lang="en-US" altLang="ja-JP" dirty="0"/>
              <a:t>	8bit = 1Byte</a:t>
            </a:r>
          </a:p>
          <a:p>
            <a:pPr lvl="2"/>
            <a:r>
              <a:rPr kumimoji="1" lang="en-US" altLang="ja-JP" dirty="0"/>
              <a:t>	</a:t>
            </a:r>
            <a:r>
              <a:rPr kumimoji="1" lang="ja-JP" altLang="en-US"/>
              <a:t>大体の場合で</a:t>
            </a:r>
            <a:r>
              <a:rPr kumimoji="1" lang="en-US" altLang="ja-JP" dirty="0"/>
              <a:t> B </a:t>
            </a:r>
            <a:r>
              <a:rPr kumimoji="1" lang="ja-JP" altLang="en-US"/>
              <a:t>とかく。</a:t>
            </a:r>
          </a:p>
        </p:txBody>
      </p:sp>
    </p:spTree>
    <p:extLst>
      <p:ext uri="{BB962C8B-B14F-4D97-AF65-F5344CB8AC3E}">
        <p14:creationId xmlns:p14="http://schemas.microsoft.com/office/powerpoint/2010/main" val="16469818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62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AFDF9962-6DA6-4192-B8A8-D50F866AE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233" y="1175612"/>
            <a:ext cx="7441117" cy="5134655"/>
          </a:xfrm>
        </p:spPr>
        <p:txBody>
          <a:bodyPr/>
          <a:lstStyle/>
          <a:p>
            <a:r>
              <a:rPr lang="ja-JP" altLang="en-US"/>
              <a:t>問題</a:t>
            </a:r>
            <a:endParaRPr lang="en-US" altLang="ja-JP" dirty="0"/>
          </a:p>
          <a:p>
            <a:pPr lvl="1"/>
            <a:r>
              <a:rPr lang="ja-JP" altLang="en-US"/>
              <a:t>・この画像のデータ量は何ビットでしょう。</a:t>
            </a:r>
            <a:endParaRPr lang="en-US" altLang="ja-JP" dirty="0"/>
          </a:p>
          <a:p>
            <a:pPr lvl="1"/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・この画像のデータ量は</a:t>
            </a:r>
            <a:r>
              <a:rPr lang="ja-JP" altLang="en-US"/>
              <a:t>何バイト</a:t>
            </a:r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でしょう。</a:t>
            </a:r>
          </a:p>
        </p:txBody>
      </p:sp>
      <p:pic>
        <p:nvPicPr>
          <p:cNvPr id="11" name="コンテンツ プレースホルダー 5">
            <a:extLst>
              <a:ext uri="{FF2B5EF4-FFF2-40B4-BE49-F238E27FC236}">
                <a16:creationId xmlns:a16="http://schemas.microsoft.com/office/drawing/2014/main" id="{CD579562-206A-9815-0523-A7D2C52A9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03703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63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AFDF9962-6DA6-4192-B8A8-D50F866AE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233" y="1175612"/>
            <a:ext cx="7441117" cy="5134655"/>
          </a:xfrm>
        </p:spPr>
        <p:txBody>
          <a:bodyPr/>
          <a:lstStyle/>
          <a:p>
            <a:r>
              <a:rPr lang="ja-JP" altLang="en-US"/>
              <a:t>問題</a:t>
            </a:r>
            <a:endParaRPr lang="en-US" altLang="ja-JP" dirty="0"/>
          </a:p>
          <a:p>
            <a:pPr lvl="1"/>
            <a:r>
              <a:rPr lang="ja-JP" altLang="en-US"/>
              <a:t>・この画像のデータ量は何ビットでしょう。</a:t>
            </a:r>
            <a:endParaRPr lang="en-US" altLang="ja-JP" dirty="0"/>
          </a:p>
          <a:p>
            <a:pPr lvl="1"/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・この画像のデータ量は</a:t>
            </a:r>
            <a:r>
              <a:rPr lang="ja-JP" altLang="en-US"/>
              <a:t>何バイト</a:t>
            </a:r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でしょう。</a:t>
            </a:r>
          </a:p>
        </p:txBody>
      </p:sp>
      <p:pic>
        <p:nvPicPr>
          <p:cNvPr id="11" name="コンテンツ プレースホルダー 5">
            <a:extLst>
              <a:ext uri="{FF2B5EF4-FFF2-40B4-BE49-F238E27FC236}">
                <a16:creationId xmlns:a16="http://schemas.microsoft.com/office/drawing/2014/main" id="{CD579562-206A-9815-0523-A7D2C52A9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DC7EC6-0942-F27B-0609-878893287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142" y="3202571"/>
            <a:ext cx="5359255" cy="30145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007615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64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D16F9A5-9B6A-3FF2-8A60-2D8208E38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1838132"/>
            <a:ext cx="96587" cy="26906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E242E6F-59A4-42F4-C7FD-2ED579B4B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1838132"/>
            <a:ext cx="96587" cy="26906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526AD60-B0B1-C501-41FC-C9DECDEB9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1838132"/>
            <a:ext cx="96587" cy="26906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5973FA1-33FD-E626-D693-4712831C4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1838132"/>
            <a:ext cx="96587" cy="26906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FD12E7B0-26A0-9247-55D7-2FDC84879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1838132"/>
            <a:ext cx="96587" cy="26906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DB279CD-2AB9-4821-C889-85AA235E0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1838132"/>
            <a:ext cx="96587" cy="26906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A4E9B0B-E320-4973-2BD0-87FEBD343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1838132"/>
            <a:ext cx="96587" cy="26906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1C0FD575-8605-3980-D838-EC309B9EB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1838132"/>
            <a:ext cx="96587" cy="269065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1CF2F471-6AC2-E2E3-5C77-8832EC88A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258153"/>
            <a:ext cx="96587" cy="269065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671E7F65-1619-85C4-9AD9-CD5BA9B16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258153"/>
            <a:ext cx="96587" cy="269065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6E5FB335-45B5-2BF4-B0CA-694F51738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258153"/>
            <a:ext cx="96587" cy="26906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617ECA11-44C7-F44E-0A08-C5F40C796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258153"/>
            <a:ext cx="96587" cy="269065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4F661883-6A4D-8C56-308D-B72630CDB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258153"/>
            <a:ext cx="96587" cy="269065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590F01A4-D917-DFDC-3229-7BE35C856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258153"/>
            <a:ext cx="96587" cy="26906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D25C6161-54F6-419F-47F0-D1392C841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258153"/>
            <a:ext cx="96587" cy="26906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0D0F3E02-624D-E5D7-0F71-84F89EB7C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258153"/>
            <a:ext cx="96587" cy="269065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CF20FDF4-C572-076A-3D70-E010F419A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678174"/>
            <a:ext cx="96587" cy="269065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DA76AEA4-A80D-E7F8-5837-882D4C9D3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678174"/>
            <a:ext cx="96587" cy="269065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A836C645-215C-267D-2F1B-E589C972B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EAC52E2C-6F1D-0758-1C3B-C8DCCF5A3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07698BD3-2538-210D-BDAB-F050829DD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3EB81F52-1C50-E005-6657-C02ABDC9B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7667E87D-6ACF-89B1-E085-B983ED73C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F35B45EC-5535-D9D1-0FCD-AEC540C71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C278CAC3-5A01-9515-FB29-2E8CCEA4F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8A7E680D-7DF6-8502-7320-379F8F0E3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CAC6BD04-9D74-D98D-65C3-3B115EA3B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678174"/>
            <a:ext cx="96587" cy="269065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A0B279F7-7671-85BC-9E2A-8618C209A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678174"/>
            <a:ext cx="96587" cy="269065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C444DC88-DCA5-8022-AEC5-E3EA89FD2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098195"/>
            <a:ext cx="96587" cy="269065"/>
          </a:xfrm>
          <a:prstGeom prst="rect">
            <a:avLst/>
          </a:prstGeom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CB23F462-9452-1980-B52B-180328A93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631B715D-6F03-A7A6-A448-468C8C62B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176DD466-0A1F-F072-3B8B-AC5937B7C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id="{3793231A-BBB4-4971-47F4-BB0E0C62C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0EB52AAB-12D3-AED9-71A8-2D17124B6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098195"/>
            <a:ext cx="96587" cy="269065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33454A0C-3CB5-C96B-14C4-8EE779634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098195"/>
            <a:ext cx="96587" cy="269065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2FE9B6F8-46F8-BE60-C43A-42956EDF9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098195"/>
            <a:ext cx="96587" cy="269065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BA3A5447-A206-5F13-257D-39A34F5AB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9125D892-AB46-59D8-BF5A-00E68E861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16BC8B09-0655-AC77-1857-93B749590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098195"/>
            <a:ext cx="96587" cy="269065"/>
          </a:xfrm>
          <a:prstGeom prst="rect">
            <a:avLst/>
          </a:prstGeom>
        </p:spPr>
      </p:pic>
      <p:pic>
        <p:nvPicPr>
          <p:cNvPr id="132" name="図 131">
            <a:extLst>
              <a:ext uri="{FF2B5EF4-FFF2-40B4-BE49-F238E27FC236}">
                <a16:creationId xmlns:a16="http://schemas.microsoft.com/office/drawing/2014/main" id="{19C8AF22-CE2B-2BEE-4836-F4E7B93B8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95BB734C-9524-2171-AD6C-17CA2343E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F13250B6-0A8A-28A7-3BFB-C1B7EDA19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518216"/>
            <a:ext cx="96587" cy="269065"/>
          </a:xfrm>
          <a:prstGeom prst="rect">
            <a:avLst/>
          </a:prstGeom>
        </p:spPr>
      </p:pic>
      <p:pic>
        <p:nvPicPr>
          <p:cNvPr id="128" name="図 127">
            <a:extLst>
              <a:ext uri="{FF2B5EF4-FFF2-40B4-BE49-F238E27FC236}">
                <a16:creationId xmlns:a16="http://schemas.microsoft.com/office/drawing/2014/main" id="{180AB5F3-994C-0553-76AC-2F0D60B35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518216"/>
            <a:ext cx="96587" cy="269065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29C30BE2-32F2-7969-7C33-A332CD5C7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90A24B6D-C9CE-7F0E-34A5-4C4B2B70D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4" name="図 123">
            <a:extLst>
              <a:ext uri="{FF2B5EF4-FFF2-40B4-BE49-F238E27FC236}">
                <a16:creationId xmlns:a16="http://schemas.microsoft.com/office/drawing/2014/main" id="{C24FFFF8-CFB2-24F3-5DEC-2A5DBB304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518216"/>
            <a:ext cx="96587" cy="269065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AEBFE3F9-7F20-AFA9-2750-9E8297585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99907535-0E14-6694-D9AC-E9B40DC1F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C05872E3-36DB-0D94-98E0-D2D8FEB0C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518216"/>
            <a:ext cx="96587" cy="269065"/>
          </a:xfrm>
          <a:prstGeom prst="rect">
            <a:avLst/>
          </a:prstGeom>
        </p:spPr>
      </p:pic>
      <p:pic>
        <p:nvPicPr>
          <p:cNvPr id="118" name="図 117">
            <a:extLst>
              <a:ext uri="{FF2B5EF4-FFF2-40B4-BE49-F238E27FC236}">
                <a16:creationId xmlns:a16="http://schemas.microsoft.com/office/drawing/2014/main" id="{39E78805-9925-5F94-E44C-B5D7321AF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0ACE1814-8449-0127-7320-1A7AD67F2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B87B48B2-2DCF-DD29-8057-E111185BA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8" name="図 157">
            <a:extLst>
              <a:ext uri="{FF2B5EF4-FFF2-40B4-BE49-F238E27FC236}">
                <a16:creationId xmlns:a16="http://schemas.microsoft.com/office/drawing/2014/main" id="{A7AEDFE8-FB5F-1789-4C01-F4188F5CB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A25951F9-23C2-CF98-7699-4A03E4BD8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938237"/>
            <a:ext cx="96587" cy="269065"/>
          </a:xfrm>
          <a:prstGeom prst="rect">
            <a:avLst/>
          </a:prstGeom>
        </p:spPr>
      </p:pic>
      <p:pic>
        <p:nvPicPr>
          <p:cNvPr id="153" name="図 152">
            <a:extLst>
              <a:ext uri="{FF2B5EF4-FFF2-40B4-BE49-F238E27FC236}">
                <a16:creationId xmlns:a16="http://schemas.microsoft.com/office/drawing/2014/main" id="{8A9D643C-33D9-EA3E-90B9-F3516A03A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938237"/>
            <a:ext cx="96587" cy="269065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CA62D571-70BC-6265-9105-23B92EFF0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938237"/>
            <a:ext cx="96587" cy="269065"/>
          </a:xfrm>
          <a:prstGeom prst="rect">
            <a:avLst/>
          </a:prstGeom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BA5A14C0-A3F1-4FA2-C89A-F6226E830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938237"/>
            <a:ext cx="96587" cy="269065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6D4671C7-8C6E-C225-74F1-01FC9A31A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938237"/>
            <a:ext cx="96587" cy="269065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456EE763-0907-F8FE-F8BB-C436FB1DA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938237"/>
            <a:ext cx="96587" cy="269065"/>
          </a:xfrm>
          <a:prstGeom prst="rect">
            <a:avLst/>
          </a:prstGeom>
        </p:spPr>
      </p:pic>
      <p:pic>
        <p:nvPicPr>
          <p:cNvPr id="143" name="図 142">
            <a:extLst>
              <a:ext uri="{FF2B5EF4-FFF2-40B4-BE49-F238E27FC236}">
                <a16:creationId xmlns:a16="http://schemas.microsoft.com/office/drawing/2014/main" id="{D5690AEA-38AA-9925-96A3-0E62EEE75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1460AAC9-8DDC-54F5-EDE7-B9D6A8353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82" name="図 181">
            <a:extLst>
              <a:ext uri="{FF2B5EF4-FFF2-40B4-BE49-F238E27FC236}">
                <a16:creationId xmlns:a16="http://schemas.microsoft.com/office/drawing/2014/main" id="{1DCCAC09-3A83-49DB-39F9-47358736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358258"/>
            <a:ext cx="96587" cy="269065"/>
          </a:xfrm>
          <a:prstGeom prst="rect">
            <a:avLst/>
          </a:prstGeom>
        </p:spPr>
      </p:pic>
      <p:pic>
        <p:nvPicPr>
          <p:cNvPr id="180" name="図 179">
            <a:extLst>
              <a:ext uri="{FF2B5EF4-FFF2-40B4-BE49-F238E27FC236}">
                <a16:creationId xmlns:a16="http://schemas.microsoft.com/office/drawing/2014/main" id="{77C63C90-8267-E223-AC2C-BCAB16624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81" name="図 180">
            <a:extLst>
              <a:ext uri="{FF2B5EF4-FFF2-40B4-BE49-F238E27FC236}">
                <a16:creationId xmlns:a16="http://schemas.microsoft.com/office/drawing/2014/main" id="{03738398-1256-D04D-B789-51B9E60E8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78" name="図 177">
            <a:extLst>
              <a:ext uri="{FF2B5EF4-FFF2-40B4-BE49-F238E27FC236}">
                <a16:creationId xmlns:a16="http://schemas.microsoft.com/office/drawing/2014/main" id="{CEA4D609-DAF3-D91C-628C-5B773690C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9" name="図 178">
            <a:extLst>
              <a:ext uri="{FF2B5EF4-FFF2-40B4-BE49-F238E27FC236}">
                <a16:creationId xmlns:a16="http://schemas.microsoft.com/office/drawing/2014/main" id="{BA068EE8-0FF3-2BF7-C787-694A5A399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89723712-65F0-CE56-5461-E3A1F4AED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7" name="図 176">
            <a:extLst>
              <a:ext uri="{FF2B5EF4-FFF2-40B4-BE49-F238E27FC236}">
                <a16:creationId xmlns:a16="http://schemas.microsoft.com/office/drawing/2014/main" id="{F909C290-FDD4-1D18-C967-5785F8EE8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4" name="図 173">
            <a:extLst>
              <a:ext uri="{FF2B5EF4-FFF2-40B4-BE49-F238E27FC236}">
                <a16:creationId xmlns:a16="http://schemas.microsoft.com/office/drawing/2014/main" id="{BE0A7C58-1F00-9389-D34D-372FF23FC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FB140E3D-BEE3-FFD7-AEBD-D11403279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3F0D69B5-EEBE-5B98-C57E-5F68495EC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3" name="図 172">
            <a:extLst>
              <a:ext uri="{FF2B5EF4-FFF2-40B4-BE49-F238E27FC236}">
                <a16:creationId xmlns:a16="http://schemas.microsoft.com/office/drawing/2014/main" id="{C2C7DD65-3120-98AD-201A-1C2EE9304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0" name="図 169">
            <a:extLst>
              <a:ext uri="{FF2B5EF4-FFF2-40B4-BE49-F238E27FC236}">
                <a16:creationId xmlns:a16="http://schemas.microsoft.com/office/drawing/2014/main" id="{C0DCCF15-EEC4-E3E5-5BB0-597A6ABF7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71" name="図 170">
            <a:extLst>
              <a:ext uri="{FF2B5EF4-FFF2-40B4-BE49-F238E27FC236}">
                <a16:creationId xmlns:a16="http://schemas.microsoft.com/office/drawing/2014/main" id="{AC06DF4B-3843-2B7A-8F6A-BB0EDBF7B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00A48225-000E-D3A4-3A70-BBE63EFCE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358258"/>
            <a:ext cx="96587" cy="269065"/>
          </a:xfrm>
          <a:prstGeom prst="rect">
            <a:avLst/>
          </a:prstGeom>
        </p:spPr>
      </p:pic>
      <p:pic>
        <p:nvPicPr>
          <p:cNvPr id="207" name="図 206">
            <a:extLst>
              <a:ext uri="{FF2B5EF4-FFF2-40B4-BE49-F238E27FC236}">
                <a16:creationId xmlns:a16="http://schemas.microsoft.com/office/drawing/2014/main" id="{8606ED2A-DC87-2C17-BE19-33ADCB467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778280"/>
            <a:ext cx="96587" cy="269065"/>
          </a:xfrm>
          <a:prstGeom prst="rect">
            <a:avLst/>
          </a:prstGeom>
        </p:spPr>
      </p:pic>
      <p:pic>
        <p:nvPicPr>
          <p:cNvPr id="205" name="図 204">
            <a:extLst>
              <a:ext uri="{FF2B5EF4-FFF2-40B4-BE49-F238E27FC236}">
                <a16:creationId xmlns:a16="http://schemas.microsoft.com/office/drawing/2014/main" id="{40DAD063-D7A5-7C0C-5819-AC7032844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778280"/>
            <a:ext cx="96587" cy="269065"/>
          </a:xfrm>
          <a:prstGeom prst="rect">
            <a:avLst/>
          </a:prstGeom>
        </p:spPr>
      </p:pic>
      <p:pic>
        <p:nvPicPr>
          <p:cNvPr id="203" name="図 202">
            <a:extLst>
              <a:ext uri="{FF2B5EF4-FFF2-40B4-BE49-F238E27FC236}">
                <a16:creationId xmlns:a16="http://schemas.microsoft.com/office/drawing/2014/main" id="{429F0818-02BA-3DA8-A3CE-425BACDC9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778280"/>
            <a:ext cx="96587" cy="269065"/>
          </a:xfrm>
          <a:prstGeom prst="rect">
            <a:avLst/>
          </a:prstGeom>
        </p:spPr>
      </p:pic>
      <p:pic>
        <p:nvPicPr>
          <p:cNvPr id="201" name="図 200">
            <a:extLst>
              <a:ext uri="{FF2B5EF4-FFF2-40B4-BE49-F238E27FC236}">
                <a16:creationId xmlns:a16="http://schemas.microsoft.com/office/drawing/2014/main" id="{D9283B99-4D63-F077-F69F-52E4A5D18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778280"/>
            <a:ext cx="96587" cy="269065"/>
          </a:xfrm>
          <a:prstGeom prst="rect">
            <a:avLst/>
          </a:prstGeom>
        </p:spPr>
      </p:pic>
      <p:pic>
        <p:nvPicPr>
          <p:cNvPr id="199" name="図 198">
            <a:extLst>
              <a:ext uri="{FF2B5EF4-FFF2-40B4-BE49-F238E27FC236}">
                <a16:creationId xmlns:a16="http://schemas.microsoft.com/office/drawing/2014/main" id="{071FFF0D-3196-C6A7-9190-D8AD04729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778280"/>
            <a:ext cx="96587" cy="269065"/>
          </a:xfrm>
          <a:prstGeom prst="rect">
            <a:avLst/>
          </a:prstGeom>
        </p:spPr>
      </p:pic>
      <p:pic>
        <p:nvPicPr>
          <p:cNvPr id="197" name="図 196">
            <a:extLst>
              <a:ext uri="{FF2B5EF4-FFF2-40B4-BE49-F238E27FC236}">
                <a16:creationId xmlns:a16="http://schemas.microsoft.com/office/drawing/2014/main" id="{8DE6DD60-F0B4-DFAF-2D58-3117CFE90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778280"/>
            <a:ext cx="96587" cy="269065"/>
          </a:xfrm>
          <a:prstGeom prst="rect">
            <a:avLst/>
          </a:prstGeom>
        </p:spPr>
      </p:pic>
      <p:pic>
        <p:nvPicPr>
          <p:cNvPr id="195" name="図 194">
            <a:extLst>
              <a:ext uri="{FF2B5EF4-FFF2-40B4-BE49-F238E27FC236}">
                <a16:creationId xmlns:a16="http://schemas.microsoft.com/office/drawing/2014/main" id="{70BFB2BC-4C49-ACDF-3812-A5A12D4DA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778280"/>
            <a:ext cx="96587" cy="269065"/>
          </a:xfrm>
          <a:prstGeom prst="rect">
            <a:avLst/>
          </a:prstGeom>
        </p:spPr>
      </p:pic>
      <p:pic>
        <p:nvPicPr>
          <p:cNvPr id="193" name="図 192">
            <a:extLst>
              <a:ext uri="{FF2B5EF4-FFF2-40B4-BE49-F238E27FC236}">
                <a16:creationId xmlns:a16="http://schemas.microsoft.com/office/drawing/2014/main" id="{8CD33EED-9D52-A23D-34DB-F3D3AF6FA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778280"/>
            <a:ext cx="96587" cy="26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78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65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コンテンツ プレースホルダー 9">
            <a:extLst>
              <a:ext uri="{FF2B5EF4-FFF2-40B4-BE49-F238E27FC236}">
                <a16:creationId xmlns:a16="http://schemas.microsoft.com/office/drawing/2014/main" id="{AFDF9962-6DA6-4192-B8A8-D50F866AE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4233" y="1175612"/>
            <a:ext cx="7441117" cy="5134655"/>
          </a:xfrm>
        </p:spPr>
        <p:txBody>
          <a:bodyPr/>
          <a:lstStyle/>
          <a:p>
            <a:r>
              <a:rPr lang="ja-JP" altLang="en-US"/>
              <a:t>問題</a:t>
            </a:r>
            <a:endParaRPr lang="en-US" altLang="ja-JP" dirty="0"/>
          </a:p>
          <a:p>
            <a:pPr lvl="1"/>
            <a:r>
              <a:rPr lang="ja-JP" altLang="en-US"/>
              <a:t>・この画像のデータ量は何ビットでしょう。</a:t>
            </a:r>
            <a:br>
              <a:rPr lang="en-US" altLang="ja-JP" dirty="0"/>
            </a:br>
            <a:r>
              <a:rPr lang="ja-JP" altLang="en-US"/>
              <a:t>　　→</a:t>
            </a:r>
            <a:r>
              <a:rPr lang="en-US" altLang="ja-JP" dirty="0"/>
              <a:t> 64[bit]</a:t>
            </a:r>
            <a:br>
              <a:rPr lang="en-US" altLang="ja-JP" dirty="0"/>
            </a:br>
            <a:endParaRPr lang="en-US" altLang="ja-JP" dirty="0"/>
          </a:p>
          <a:p>
            <a:pPr lvl="1"/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・この画像のデータ量は</a:t>
            </a:r>
            <a:r>
              <a:rPr lang="ja-JP" altLang="en-US"/>
              <a:t>何バイト</a:t>
            </a:r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でしょう。</a:t>
            </a:r>
            <a:br>
              <a:rPr lang="en-US" altLang="ja-JP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/>
              <a:t>　　→</a:t>
            </a:r>
            <a:r>
              <a:rPr lang="en-US" altLang="ja-JP" dirty="0"/>
              <a:t> 8[B]</a:t>
            </a:r>
            <a:endParaRPr lang="ja-JP" altLang="en-US">
              <a:solidFill>
                <a:schemeClr val="bg1">
                  <a:lumMod val="90000"/>
                </a:schemeClr>
              </a:solidFill>
            </a:endParaRPr>
          </a:p>
        </p:txBody>
      </p:sp>
      <p:pic>
        <p:nvPicPr>
          <p:cNvPr id="11" name="コンテンツ プレースホルダー 5">
            <a:extLst>
              <a:ext uri="{FF2B5EF4-FFF2-40B4-BE49-F238E27FC236}">
                <a16:creationId xmlns:a16="http://schemas.microsoft.com/office/drawing/2014/main" id="{CD579562-206A-9815-0523-A7D2C52A9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57946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66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AFDBCC7-E5BC-5ABB-D585-78409177188B}"/>
              </a:ext>
            </a:extLst>
          </p:cNvPr>
          <p:cNvSpPr/>
          <p:nvPr/>
        </p:nvSpPr>
        <p:spPr>
          <a:xfrm>
            <a:off x="1254887" y="3445571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59D94304-881A-BF84-A081-47E3A92042F5}"/>
              </a:ext>
            </a:extLst>
          </p:cNvPr>
          <p:cNvSpPr/>
          <p:nvPr/>
        </p:nvSpPr>
        <p:spPr>
          <a:xfrm>
            <a:off x="1254887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6A561A6C-F290-CBE8-88B9-8148B63B51D7}"/>
              </a:ext>
            </a:extLst>
          </p:cNvPr>
          <p:cNvSpPr/>
          <p:nvPr/>
        </p:nvSpPr>
        <p:spPr>
          <a:xfrm>
            <a:off x="1750478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コンテンツ プレースホルダー 9">
            <a:extLst>
              <a:ext uri="{FF2B5EF4-FFF2-40B4-BE49-F238E27FC236}">
                <a16:creationId xmlns:a16="http://schemas.microsoft.com/office/drawing/2014/main" id="{B1773C7C-BC94-AAF6-973A-D8478219C3AB}"/>
              </a:ext>
            </a:extLst>
          </p:cNvPr>
          <p:cNvSpPr txBox="1">
            <a:spLocks/>
          </p:cNvSpPr>
          <p:nvPr/>
        </p:nvSpPr>
        <p:spPr>
          <a:xfrm>
            <a:off x="4884233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問題</a:t>
            </a:r>
            <a:endParaRPr lang="en-US" altLang="ja-JP" dirty="0"/>
          </a:p>
          <a:p>
            <a:pPr lvl="1"/>
            <a:r>
              <a:rPr lang="ja-JP" altLang="en-US"/>
              <a:t>・この画像のデータ量は何ビットでしょう。</a:t>
            </a:r>
            <a:br>
              <a:rPr lang="en-US" altLang="ja-JP" dirty="0"/>
            </a:br>
            <a:r>
              <a:rPr lang="ja-JP" altLang="en-US"/>
              <a:t>　　</a:t>
            </a:r>
            <a:br>
              <a:rPr lang="en-US" altLang="ja-JP" dirty="0"/>
            </a:br>
            <a:endParaRPr lang="en-US" altLang="ja-JP" dirty="0"/>
          </a:p>
          <a:p>
            <a:pPr lvl="1"/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・この画像のデータ量は</a:t>
            </a:r>
            <a:r>
              <a:rPr lang="ja-JP" altLang="en-US"/>
              <a:t>何バイト</a:t>
            </a:r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でしょう。</a:t>
            </a:r>
            <a:br>
              <a:rPr lang="en-US" altLang="ja-JP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/>
              <a:t>　　</a:t>
            </a:r>
            <a:endParaRPr lang="ja-JP" altLang="en-US">
              <a:solidFill>
                <a:schemeClr val="bg1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8376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67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AFDBCC7-E5BC-5ABB-D585-78409177188B}"/>
              </a:ext>
            </a:extLst>
          </p:cNvPr>
          <p:cNvSpPr/>
          <p:nvPr/>
        </p:nvSpPr>
        <p:spPr>
          <a:xfrm>
            <a:off x="1254887" y="3445571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59D94304-881A-BF84-A081-47E3A92042F5}"/>
              </a:ext>
            </a:extLst>
          </p:cNvPr>
          <p:cNvSpPr/>
          <p:nvPr/>
        </p:nvSpPr>
        <p:spPr>
          <a:xfrm>
            <a:off x="1254887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6A561A6C-F290-CBE8-88B9-8148B63B51D7}"/>
              </a:ext>
            </a:extLst>
          </p:cNvPr>
          <p:cNvSpPr/>
          <p:nvPr/>
        </p:nvSpPr>
        <p:spPr>
          <a:xfrm>
            <a:off x="1750478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B6620138-8478-49E7-9DF6-4A6F1DB239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4086216 w 12192000"/>
              <a:gd name="connsiteY0" fmla="*/ 1633548 h 6858000"/>
              <a:gd name="connsiteX1" fmla="*/ 4033425 w 12192000"/>
              <a:gd name="connsiteY1" fmla="*/ 1686339 h 6858000"/>
              <a:gd name="connsiteX2" fmla="*/ 4033425 w 12192000"/>
              <a:gd name="connsiteY2" fmla="*/ 2266453 h 6858000"/>
              <a:gd name="connsiteX3" fmla="*/ 4086216 w 12192000"/>
              <a:gd name="connsiteY3" fmla="*/ 2319244 h 6858000"/>
              <a:gd name="connsiteX4" fmla="*/ 4644249 w 12192000"/>
              <a:gd name="connsiteY4" fmla="*/ 2319244 h 6858000"/>
              <a:gd name="connsiteX5" fmla="*/ 4697040 w 12192000"/>
              <a:gd name="connsiteY5" fmla="*/ 2266453 h 6858000"/>
              <a:gd name="connsiteX6" fmla="*/ 4697040 w 12192000"/>
              <a:gd name="connsiteY6" fmla="*/ 1686339 h 6858000"/>
              <a:gd name="connsiteX7" fmla="*/ 4644249 w 12192000"/>
              <a:gd name="connsiteY7" fmla="*/ 1633548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4086216" y="1633548"/>
                </a:moveTo>
                <a:cubicBezTo>
                  <a:pt x="4057060" y="1633548"/>
                  <a:pt x="4033425" y="1657183"/>
                  <a:pt x="4033425" y="1686339"/>
                </a:cubicBezTo>
                <a:lnTo>
                  <a:pt x="4033425" y="2266453"/>
                </a:lnTo>
                <a:cubicBezTo>
                  <a:pt x="4033425" y="2295609"/>
                  <a:pt x="4057060" y="2319244"/>
                  <a:pt x="4086216" y="2319244"/>
                </a:cubicBezTo>
                <a:lnTo>
                  <a:pt x="4644249" y="2319244"/>
                </a:lnTo>
                <a:cubicBezTo>
                  <a:pt x="4673405" y="2319244"/>
                  <a:pt x="4697040" y="2295609"/>
                  <a:pt x="4697040" y="2266453"/>
                </a:cubicBezTo>
                <a:lnTo>
                  <a:pt x="4697040" y="1686339"/>
                </a:lnTo>
                <a:cubicBezTo>
                  <a:pt x="4697040" y="1657183"/>
                  <a:pt x="4673405" y="1633548"/>
                  <a:pt x="4644249" y="163354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10000"/>
              <a:alpha val="82434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47568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68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AFDBCC7-E5BC-5ABB-D585-78409177188B}"/>
              </a:ext>
            </a:extLst>
          </p:cNvPr>
          <p:cNvSpPr/>
          <p:nvPr/>
        </p:nvSpPr>
        <p:spPr>
          <a:xfrm>
            <a:off x="1254887" y="3445571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59D94304-881A-BF84-A081-47E3A92042F5}"/>
              </a:ext>
            </a:extLst>
          </p:cNvPr>
          <p:cNvSpPr/>
          <p:nvPr/>
        </p:nvSpPr>
        <p:spPr>
          <a:xfrm>
            <a:off x="1254887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6A561A6C-F290-CBE8-88B9-8148B63B51D7}"/>
              </a:ext>
            </a:extLst>
          </p:cNvPr>
          <p:cNvSpPr/>
          <p:nvPr/>
        </p:nvSpPr>
        <p:spPr>
          <a:xfrm>
            <a:off x="1750478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6B184C0-E9BD-0D5D-80B2-7EA9FF508DCA}"/>
              </a:ext>
            </a:extLst>
          </p:cNvPr>
          <p:cNvSpPr/>
          <p:nvPr/>
        </p:nvSpPr>
        <p:spPr>
          <a:xfrm>
            <a:off x="4127296" y="1777163"/>
            <a:ext cx="481434" cy="386433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B6620138-8478-49E7-9DF6-4A6F1DB239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4086216 w 12192000"/>
              <a:gd name="connsiteY0" fmla="*/ 1633548 h 6858000"/>
              <a:gd name="connsiteX1" fmla="*/ 4033425 w 12192000"/>
              <a:gd name="connsiteY1" fmla="*/ 1686339 h 6858000"/>
              <a:gd name="connsiteX2" fmla="*/ 4033425 w 12192000"/>
              <a:gd name="connsiteY2" fmla="*/ 2266453 h 6858000"/>
              <a:gd name="connsiteX3" fmla="*/ 4086216 w 12192000"/>
              <a:gd name="connsiteY3" fmla="*/ 2319244 h 6858000"/>
              <a:gd name="connsiteX4" fmla="*/ 4644249 w 12192000"/>
              <a:gd name="connsiteY4" fmla="*/ 2319244 h 6858000"/>
              <a:gd name="connsiteX5" fmla="*/ 4697040 w 12192000"/>
              <a:gd name="connsiteY5" fmla="*/ 2266453 h 6858000"/>
              <a:gd name="connsiteX6" fmla="*/ 4697040 w 12192000"/>
              <a:gd name="connsiteY6" fmla="*/ 1686339 h 6858000"/>
              <a:gd name="connsiteX7" fmla="*/ 4644249 w 12192000"/>
              <a:gd name="connsiteY7" fmla="*/ 1633548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4086216" y="1633548"/>
                </a:moveTo>
                <a:cubicBezTo>
                  <a:pt x="4057060" y="1633548"/>
                  <a:pt x="4033425" y="1657183"/>
                  <a:pt x="4033425" y="1686339"/>
                </a:cubicBezTo>
                <a:lnTo>
                  <a:pt x="4033425" y="2266453"/>
                </a:lnTo>
                <a:cubicBezTo>
                  <a:pt x="4033425" y="2295609"/>
                  <a:pt x="4057060" y="2319244"/>
                  <a:pt x="4086216" y="2319244"/>
                </a:cubicBezTo>
                <a:lnTo>
                  <a:pt x="4644249" y="2319244"/>
                </a:lnTo>
                <a:cubicBezTo>
                  <a:pt x="4673405" y="2319244"/>
                  <a:pt x="4697040" y="2295609"/>
                  <a:pt x="4697040" y="2266453"/>
                </a:cubicBezTo>
                <a:lnTo>
                  <a:pt x="4697040" y="1686339"/>
                </a:lnTo>
                <a:cubicBezTo>
                  <a:pt x="4697040" y="1657183"/>
                  <a:pt x="4673405" y="1633548"/>
                  <a:pt x="4644249" y="163354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10000"/>
              <a:alpha val="82434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944124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69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AFDBCC7-E5BC-5ABB-D585-78409177188B}"/>
              </a:ext>
            </a:extLst>
          </p:cNvPr>
          <p:cNvSpPr/>
          <p:nvPr/>
        </p:nvSpPr>
        <p:spPr>
          <a:xfrm>
            <a:off x="1254887" y="3445571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59D94304-881A-BF84-A081-47E3A92042F5}"/>
              </a:ext>
            </a:extLst>
          </p:cNvPr>
          <p:cNvSpPr/>
          <p:nvPr/>
        </p:nvSpPr>
        <p:spPr>
          <a:xfrm>
            <a:off x="1254887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6A561A6C-F290-CBE8-88B9-8148B63B51D7}"/>
              </a:ext>
            </a:extLst>
          </p:cNvPr>
          <p:cNvSpPr/>
          <p:nvPr/>
        </p:nvSpPr>
        <p:spPr>
          <a:xfrm>
            <a:off x="1750478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6B184C0-E9BD-0D5D-80B2-7EA9FF508DCA}"/>
              </a:ext>
            </a:extLst>
          </p:cNvPr>
          <p:cNvSpPr/>
          <p:nvPr/>
        </p:nvSpPr>
        <p:spPr>
          <a:xfrm>
            <a:off x="4127296" y="1777163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B6620138-8478-49E7-9DF6-4A6F1DB239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4086216 w 12192000"/>
              <a:gd name="connsiteY0" fmla="*/ 1633548 h 6858000"/>
              <a:gd name="connsiteX1" fmla="*/ 4033425 w 12192000"/>
              <a:gd name="connsiteY1" fmla="*/ 1686339 h 6858000"/>
              <a:gd name="connsiteX2" fmla="*/ 4033425 w 12192000"/>
              <a:gd name="connsiteY2" fmla="*/ 2266453 h 6858000"/>
              <a:gd name="connsiteX3" fmla="*/ 4086216 w 12192000"/>
              <a:gd name="connsiteY3" fmla="*/ 2319244 h 6858000"/>
              <a:gd name="connsiteX4" fmla="*/ 4644249 w 12192000"/>
              <a:gd name="connsiteY4" fmla="*/ 2319244 h 6858000"/>
              <a:gd name="connsiteX5" fmla="*/ 4697040 w 12192000"/>
              <a:gd name="connsiteY5" fmla="*/ 2266453 h 6858000"/>
              <a:gd name="connsiteX6" fmla="*/ 4697040 w 12192000"/>
              <a:gd name="connsiteY6" fmla="*/ 1686339 h 6858000"/>
              <a:gd name="connsiteX7" fmla="*/ 4644249 w 12192000"/>
              <a:gd name="connsiteY7" fmla="*/ 1633548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4086216" y="1633548"/>
                </a:moveTo>
                <a:cubicBezTo>
                  <a:pt x="4057060" y="1633548"/>
                  <a:pt x="4033425" y="1657183"/>
                  <a:pt x="4033425" y="1686339"/>
                </a:cubicBezTo>
                <a:lnTo>
                  <a:pt x="4033425" y="2266453"/>
                </a:lnTo>
                <a:cubicBezTo>
                  <a:pt x="4033425" y="2295609"/>
                  <a:pt x="4057060" y="2319244"/>
                  <a:pt x="4086216" y="2319244"/>
                </a:cubicBezTo>
                <a:lnTo>
                  <a:pt x="4644249" y="2319244"/>
                </a:lnTo>
                <a:cubicBezTo>
                  <a:pt x="4673405" y="2319244"/>
                  <a:pt x="4697040" y="2295609"/>
                  <a:pt x="4697040" y="2266453"/>
                </a:cubicBezTo>
                <a:lnTo>
                  <a:pt x="4697040" y="1686339"/>
                </a:lnTo>
                <a:cubicBezTo>
                  <a:pt x="4697040" y="1657183"/>
                  <a:pt x="4673405" y="1633548"/>
                  <a:pt x="4644249" y="163354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10000"/>
              <a:alpha val="82434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7577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10478AA-F6B1-34C8-2092-AE1F1D2EB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854FFD5-2E24-1638-026B-75F93DAF35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4E47AA28-C746-2ADE-3855-8F804F486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1A666A-A142-7F3E-4902-E6AAFFF99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287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70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AFDBCC7-E5BC-5ABB-D585-78409177188B}"/>
              </a:ext>
            </a:extLst>
          </p:cNvPr>
          <p:cNvSpPr/>
          <p:nvPr/>
        </p:nvSpPr>
        <p:spPr>
          <a:xfrm>
            <a:off x="1254887" y="3445571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59D94304-881A-BF84-A081-47E3A92042F5}"/>
              </a:ext>
            </a:extLst>
          </p:cNvPr>
          <p:cNvSpPr/>
          <p:nvPr/>
        </p:nvSpPr>
        <p:spPr>
          <a:xfrm>
            <a:off x="1254887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6A561A6C-F290-CBE8-88B9-8148B63B51D7}"/>
              </a:ext>
            </a:extLst>
          </p:cNvPr>
          <p:cNvSpPr/>
          <p:nvPr/>
        </p:nvSpPr>
        <p:spPr>
          <a:xfrm>
            <a:off x="1750478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951543C-C594-BD90-4CFC-FFED3152EE80}"/>
              </a:ext>
            </a:extLst>
          </p:cNvPr>
          <p:cNvSpPr/>
          <p:nvPr/>
        </p:nvSpPr>
        <p:spPr>
          <a:xfrm>
            <a:off x="5605217" y="4794812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5CA6D2A-7730-55C5-56B0-9D0AC1CF5959}"/>
              </a:ext>
            </a:extLst>
          </p:cNvPr>
          <p:cNvSpPr/>
          <p:nvPr/>
        </p:nvSpPr>
        <p:spPr>
          <a:xfrm>
            <a:off x="5605217" y="244515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D5E8671-4AB8-354A-90B8-4193C3A91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245" y="1947343"/>
            <a:ext cx="585812" cy="163190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54E2C9D-7E30-E2F0-697F-88A6E73C9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244" y="3978858"/>
            <a:ext cx="585813" cy="1631908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971E27E-49FE-8264-B9A6-200CD81580FB}"/>
              </a:ext>
            </a:extLst>
          </p:cNvPr>
          <p:cNvSpPr/>
          <p:nvPr/>
        </p:nvSpPr>
        <p:spPr>
          <a:xfrm>
            <a:off x="8880483" y="2440694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EB9B620-6939-7526-B301-78F69CC89AEF}"/>
              </a:ext>
            </a:extLst>
          </p:cNvPr>
          <p:cNvSpPr txBox="1"/>
          <p:nvPr/>
        </p:nvSpPr>
        <p:spPr>
          <a:xfrm>
            <a:off x="9859313" y="247941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388249434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71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AFDBCC7-E5BC-5ABB-D585-78409177188B}"/>
              </a:ext>
            </a:extLst>
          </p:cNvPr>
          <p:cNvSpPr/>
          <p:nvPr/>
        </p:nvSpPr>
        <p:spPr>
          <a:xfrm>
            <a:off x="1254887" y="3445571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59D94304-881A-BF84-A081-47E3A92042F5}"/>
              </a:ext>
            </a:extLst>
          </p:cNvPr>
          <p:cNvSpPr/>
          <p:nvPr/>
        </p:nvSpPr>
        <p:spPr>
          <a:xfrm>
            <a:off x="1254887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6A561A6C-F290-CBE8-88B9-8148B63B51D7}"/>
              </a:ext>
            </a:extLst>
          </p:cNvPr>
          <p:cNvSpPr/>
          <p:nvPr/>
        </p:nvSpPr>
        <p:spPr>
          <a:xfrm>
            <a:off x="1750478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951543C-C594-BD90-4CFC-FFED3152EE80}"/>
              </a:ext>
            </a:extLst>
          </p:cNvPr>
          <p:cNvSpPr/>
          <p:nvPr/>
        </p:nvSpPr>
        <p:spPr>
          <a:xfrm>
            <a:off x="5605217" y="4794812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5CA6D2A-7730-55C5-56B0-9D0AC1CF5959}"/>
              </a:ext>
            </a:extLst>
          </p:cNvPr>
          <p:cNvSpPr/>
          <p:nvPr/>
        </p:nvSpPr>
        <p:spPr>
          <a:xfrm>
            <a:off x="5605217" y="244515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D5E8671-4AB8-354A-90B8-4193C3A91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245" y="1947343"/>
            <a:ext cx="585812" cy="163190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54E2C9D-7E30-E2F0-697F-88A6E73C9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244" y="3978858"/>
            <a:ext cx="585813" cy="1631908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971E27E-49FE-8264-B9A6-200CD81580FB}"/>
              </a:ext>
            </a:extLst>
          </p:cNvPr>
          <p:cNvSpPr/>
          <p:nvPr/>
        </p:nvSpPr>
        <p:spPr>
          <a:xfrm>
            <a:off x="8880483" y="2440694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EB9B620-6939-7526-B301-78F69CC89AEF}"/>
              </a:ext>
            </a:extLst>
          </p:cNvPr>
          <p:cNvSpPr txBox="1"/>
          <p:nvPr/>
        </p:nvSpPr>
        <p:spPr>
          <a:xfrm>
            <a:off x="9859313" y="247941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？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F2C1810-D407-955C-AE89-153B6700C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129" y="1947343"/>
            <a:ext cx="585812" cy="163190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9384810-CCB1-3271-2A44-4C032D2BA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127" y="3978858"/>
            <a:ext cx="585813" cy="163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433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43E28D6-AFBD-EAE6-B80E-6D80FAB761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72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AFDBCC7-E5BC-5ABB-D585-78409177188B}"/>
              </a:ext>
            </a:extLst>
          </p:cNvPr>
          <p:cNvSpPr/>
          <p:nvPr/>
        </p:nvSpPr>
        <p:spPr>
          <a:xfrm>
            <a:off x="1254887" y="3445571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59D94304-881A-BF84-A081-47E3A92042F5}"/>
              </a:ext>
            </a:extLst>
          </p:cNvPr>
          <p:cNvSpPr/>
          <p:nvPr/>
        </p:nvSpPr>
        <p:spPr>
          <a:xfrm>
            <a:off x="1254887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6A561A6C-F290-CBE8-88B9-8148B63B51D7}"/>
              </a:ext>
            </a:extLst>
          </p:cNvPr>
          <p:cNvSpPr/>
          <p:nvPr/>
        </p:nvSpPr>
        <p:spPr>
          <a:xfrm>
            <a:off x="1750478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951543C-C594-BD90-4CFC-FFED3152EE80}"/>
              </a:ext>
            </a:extLst>
          </p:cNvPr>
          <p:cNvSpPr/>
          <p:nvPr/>
        </p:nvSpPr>
        <p:spPr>
          <a:xfrm>
            <a:off x="5605217" y="4794812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5CA6D2A-7730-55C5-56B0-9D0AC1CF5959}"/>
              </a:ext>
            </a:extLst>
          </p:cNvPr>
          <p:cNvSpPr/>
          <p:nvPr/>
        </p:nvSpPr>
        <p:spPr>
          <a:xfrm>
            <a:off x="5605217" y="244515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D5E8671-4AB8-354A-90B8-4193C3A91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245" y="1947343"/>
            <a:ext cx="585812" cy="163190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54E2C9D-7E30-E2F0-697F-88A6E73C9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3244" y="3978858"/>
            <a:ext cx="585813" cy="1631908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971E27E-49FE-8264-B9A6-200CD81580FB}"/>
              </a:ext>
            </a:extLst>
          </p:cNvPr>
          <p:cNvSpPr/>
          <p:nvPr/>
        </p:nvSpPr>
        <p:spPr>
          <a:xfrm>
            <a:off x="8880483" y="2440694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F2C1810-D407-955C-AE89-153B6700C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129" y="1947343"/>
            <a:ext cx="585812" cy="163190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9384810-CCB1-3271-2A44-4C032D2BA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127" y="3978858"/>
            <a:ext cx="585813" cy="163190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B957E17-6437-01BD-94F6-55FBFF06A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342" y="1947343"/>
            <a:ext cx="585812" cy="163190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916F907-5E9C-9266-6692-774B0CB84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341" y="3978858"/>
            <a:ext cx="585813" cy="163190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AC1C36E-135A-FC1B-1533-268FB2E09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7226" y="3978858"/>
            <a:ext cx="585812" cy="163190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8111C1A-448D-9744-D741-0E7FBB188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7224" y="1947343"/>
            <a:ext cx="585813" cy="163190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3F140B3-165C-247B-CABC-45C51818C14F}"/>
              </a:ext>
            </a:extLst>
          </p:cNvPr>
          <p:cNvSpPr txBox="1"/>
          <p:nvPr/>
        </p:nvSpPr>
        <p:spPr>
          <a:xfrm>
            <a:off x="8757345" y="480592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使わない</a:t>
            </a:r>
          </a:p>
        </p:txBody>
      </p:sp>
    </p:spTree>
    <p:extLst>
      <p:ext uri="{BB962C8B-B14F-4D97-AF65-F5344CB8AC3E}">
        <p14:creationId xmlns:p14="http://schemas.microsoft.com/office/powerpoint/2010/main" val="31265728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921E7-A61B-E6F7-F607-122D97892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08DC1D27-FDCD-795A-3075-359681BC4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D8B4993-CCBE-9C33-ACDF-61D666815E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73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7CB6B55-AE7F-D62E-A354-40D3F7F6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2FFC7DB-408F-4511-BFE6-88A4C7A4C7D7}"/>
              </a:ext>
            </a:extLst>
          </p:cNvPr>
          <p:cNvSpPr/>
          <p:nvPr/>
        </p:nvSpPr>
        <p:spPr>
          <a:xfrm>
            <a:off x="1254887" y="3445571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4FB09B70-49D5-291B-AE2A-488A7C677702}"/>
              </a:ext>
            </a:extLst>
          </p:cNvPr>
          <p:cNvSpPr/>
          <p:nvPr/>
        </p:nvSpPr>
        <p:spPr>
          <a:xfrm>
            <a:off x="1254887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C0001C5D-B1CD-A6A6-5D7B-2096E623A548}"/>
              </a:ext>
            </a:extLst>
          </p:cNvPr>
          <p:cNvSpPr/>
          <p:nvPr/>
        </p:nvSpPr>
        <p:spPr>
          <a:xfrm>
            <a:off x="1750478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コンテンツ プレースホルダー 9">
            <a:extLst>
              <a:ext uri="{FF2B5EF4-FFF2-40B4-BE49-F238E27FC236}">
                <a16:creationId xmlns:a16="http://schemas.microsoft.com/office/drawing/2014/main" id="{1D791A39-8EBD-14A3-6F6A-17D2553DC01B}"/>
              </a:ext>
            </a:extLst>
          </p:cNvPr>
          <p:cNvSpPr txBox="1">
            <a:spLocks/>
          </p:cNvSpPr>
          <p:nvPr/>
        </p:nvSpPr>
        <p:spPr>
          <a:xfrm>
            <a:off x="4884233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問題</a:t>
            </a:r>
            <a:endParaRPr lang="en-US" altLang="ja-JP" dirty="0"/>
          </a:p>
          <a:p>
            <a:pPr lvl="1"/>
            <a:r>
              <a:rPr lang="ja-JP" altLang="en-US"/>
              <a:t>・この画像のデータ量は何ビットでしょう。</a:t>
            </a:r>
            <a:br>
              <a:rPr lang="en-US" altLang="ja-JP" dirty="0"/>
            </a:br>
            <a:r>
              <a:rPr lang="ja-JP" altLang="en-US"/>
              <a:t>　　</a:t>
            </a:r>
            <a:br>
              <a:rPr lang="en-US" altLang="ja-JP" dirty="0"/>
            </a:br>
            <a:endParaRPr lang="en-US" altLang="ja-JP" dirty="0"/>
          </a:p>
          <a:p>
            <a:pPr lvl="1"/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・この画像のデータ量は</a:t>
            </a:r>
            <a:r>
              <a:rPr lang="ja-JP" altLang="en-US"/>
              <a:t>何バイト</a:t>
            </a:r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でしょう。</a:t>
            </a:r>
            <a:br>
              <a:rPr lang="en-US" altLang="ja-JP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/>
              <a:t>　　</a:t>
            </a:r>
            <a:endParaRPr lang="ja-JP" altLang="en-US">
              <a:solidFill>
                <a:schemeClr val="bg1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029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921E7-A61B-E6F7-F607-122D97892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08DC1D27-FDCD-795A-3075-359681BC4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D8B4993-CCBE-9C33-ACDF-61D666815E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74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7CB6B55-AE7F-D62E-A354-40D3F7F6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449DB26-3954-9504-8594-E87F2BBB2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1838132"/>
            <a:ext cx="96587" cy="26906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F856FC7-B12D-C1C4-F649-D3867EFB7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1838132"/>
            <a:ext cx="96587" cy="26906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20C04A7-8303-1185-C064-B0497EE8B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1838132"/>
            <a:ext cx="96587" cy="26906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4F532A5-E721-D4E7-370B-C4956759A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1838132"/>
            <a:ext cx="96587" cy="26906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8393925-C844-47A2-BAFB-9A080DEE2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1838132"/>
            <a:ext cx="96587" cy="26906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CFE5C337-884D-93A6-74D7-0686D425E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1838132"/>
            <a:ext cx="96587" cy="26906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F1EB613-D3C4-6B5C-1C2A-DB509CD3C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1838132"/>
            <a:ext cx="96587" cy="26906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EA55122E-BC52-46C1-279E-ACF104098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1838132"/>
            <a:ext cx="96587" cy="269065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95AD0F42-D05C-7DCB-619D-340C6F30A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258153"/>
            <a:ext cx="96587" cy="269065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D045DC8E-50A9-BE83-1D64-99A0E1D6F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258153"/>
            <a:ext cx="96587" cy="269065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A15C17E3-E77E-44F2-8EC6-16D923DAA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258153"/>
            <a:ext cx="96587" cy="26906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1CFC0899-F92D-0666-450F-CA9E94322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258153"/>
            <a:ext cx="96587" cy="269065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BA80765E-EF90-FF65-0FF0-06DB18072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258153"/>
            <a:ext cx="96587" cy="269065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87CD1A5E-9559-FE1B-06BA-2DA04C73C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258153"/>
            <a:ext cx="96587" cy="26906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362565CC-EEEE-C038-6FB2-68BB14A1B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258153"/>
            <a:ext cx="96587" cy="26906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19701AEF-392D-FEAD-965A-89E11C282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258153"/>
            <a:ext cx="96587" cy="269065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97DAEAF2-9D56-1023-5132-C997B8ED5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678174"/>
            <a:ext cx="96587" cy="269065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FB712D42-B887-9858-4BAC-931C57C0E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678174"/>
            <a:ext cx="96587" cy="269065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4EA13DD7-95E1-06B5-EC87-2E3A61130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DCF879CA-5520-98D2-F969-7BDBEB616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3BA8A8A0-CA30-8859-8240-0352FF2FE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ADF3B7B6-645F-4ED5-0A0F-89DC35260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72E8A591-BD22-0A2D-F6C5-0F6890E78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AD3DE795-3DAB-319D-5593-CB419A868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C30A68BD-DD22-31D5-1722-8E3CC14FA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5742CDC2-3793-C838-3EF6-D4307E963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B82CBA09-00ED-A660-3842-B998F8831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678174"/>
            <a:ext cx="96587" cy="269065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30EF3154-FAD9-BD74-09C0-B66F512DD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678174"/>
            <a:ext cx="96587" cy="269065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FCE10BD4-A69F-970C-8638-58D9F0086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098195"/>
            <a:ext cx="96587" cy="269065"/>
          </a:xfrm>
          <a:prstGeom prst="rect">
            <a:avLst/>
          </a:prstGeom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DB7A497E-7720-46CD-CDE7-1CA2CCD9F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D4CCF45E-AB8E-34AC-9EDB-0ADB98317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1F345310-DF07-CD29-DBC3-24487A18C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id="{BBD3AD18-BEB4-0116-248D-9CC0FD8D1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E0066C54-7FDB-443D-E4E4-437059B8B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098195"/>
            <a:ext cx="96587" cy="269065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2AE87AF2-9246-2174-DE86-92F5B4C5B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098195"/>
            <a:ext cx="96587" cy="269065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658CDC12-30CA-9A17-3FDE-D7B2A2FA5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098195"/>
            <a:ext cx="96587" cy="269065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D69D4AA1-9A9B-3244-3278-571F104B2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C33B9C67-FD88-A992-D022-A9406A196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FBDCE05B-B501-F689-622F-F44815ECA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098195"/>
            <a:ext cx="96587" cy="269065"/>
          </a:xfrm>
          <a:prstGeom prst="rect">
            <a:avLst/>
          </a:prstGeom>
        </p:spPr>
      </p:pic>
      <p:pic>
        <p:nvPicPr>
          <p:cNvPr id="132" name="図 131">
            <a:extLst>
              <a:ext uri="{FF2B5EF4-FFF2-40B4-BE49-F238E27FC236}">
                <a16:creationId xmlns:a16="http://schemas.microsoft.com/office/drawing/2014/main" id="{3A9A4F75-FD59-809B-0358-B403AD6DE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572547F6-D182-E016-40F3-F496AF1EE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F75A88FC-F3C6-F31C-83CD-7D229DDCD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518216"/>
            <a:ext cx="96587" cy="269065"/>
          </a:xfrm>
          <a:prstGeom prst="rect">
            <a:avLst/>
          </a:prstGeom>
        </p:spPr>
      </p:pic>
      <p:pic>
        <p:nvPicPr>
          <p:cNvPr id="128" name="図 127">
            <a:extLst>
              <a:ext uri="{FF2B5EF4-FFF2-40B4-BE49-F238E27FC236}">
                <a16:creationId xmlns:a16="http://schemas.microsoft.com/office/drawing/2014/main" id="{0C5F8AEC-E72C-60BF-D93C-E42022B3F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518216"/>
            <a:ext cx="96587" cy="269065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8468171B-945C-F843-0E7A-01A615805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3BCA196A-0210-BC76-A7F6-5B4C94A3C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4" name="図 123">
            <a:extLst>
              <a:ext uri="{FF2B5EF4-FFF2-40B4-BE49-F238E27FC236}">
                <a16:creationId xmlns:a16="http://schemas.microsoft.com/office/drawing/2014/main" id="{733202BB-6BF7-0DBF-5658-A70788488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518216"/>
            <a:ext cx="96587" cy="269065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AF776910-C560-1366-05A2-9D74B3610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A9132554-7820-30A2-C7C6-89B0390BD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B833C644-783D-996D-C124-0DD8118AB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518216"/>
            <a:ext cx="96587" cy="269065"/>
          </a:xfrm>
          <a:prstGeom prst="rect">
            <a:avLst/>
          </a:prstGeom>
        </p:spPr>
      </p:pic>
      <p:pic>
        <p:nvPicPr>
          <p:cNvPr id="118" name="図 117">
            <a:extLst>
              <a:ext uri="{FF2B5EF4-FFF2-40B4-BE49-F238E27FC236}">
                <a16:creationId xmlns:a16="http://schemas.microsoft.com/office/drawing/2014/main" id="{CCC25689-F76E-C504-E00A-A276A03EE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6E42FA0F-CE82-5F71-19F5-2EEBA69B0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E750B3FD-82FB-5A1F-DEC3-40DBF2E79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8" name="図 157">
            <a:extLst>
              <a:ext uri="{FF2B5EF4-FFF2-40B4-BE49-F238E27FC236}">
                <a16:creationId xmlns:a16="http://schemas.microsoft.com/office/drawing/2014/main" id="{9E913F8A-B032-BCBA-F0B7-48BA4F090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A035607A-49F9-B040-8ED3-543B72F66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938237"/>
            <a:ext cx="96587" cy="269065"/>
          </a:xfrm>
          <a:prstGeom prst="rect">
            <a:avLst/>
          </a:prstGeom>
        </p:spPr>
      </p:pic>
      <p:pic>
        <p:nvPicPr>
          <p:cNvPr id="153" name="図 152">
            <a:extLst>
              <a:ext uri="{FF2B5EF4-FFF2-40B4-BE49-F238E27FC236}">
                <a16:creationId xmlns:a16="http://schemas.microsoft.com/office/drawing/2014/main" id="{0223B6A0-2D36-6589-E366-6E2E0F007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938237"/>
            <a:ext cx="96587" cy="269065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2B700E01-F733-0284-432B-8993F69F2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938237"/>
            <a:ext cx="96587" cy="269065"/>
          </a:xfrm>
          <a:prstGeom prst="rect">
            <a:avLst/>
          </a:prstGeom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A47A0A4E-897B-A521-CAE9-934FFD3F8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938237"/>
            <a:ext cx="96587" cy="269065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931A0AF8-39A9-CD50-F104-8D1D87482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938237"/>
            <a:ext cx="96587" cy="269065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2116169E-202F-AA1D-283F-D7B334F46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938237"/>
            <a:ext cx="96587" cy="269065"/>
          </a:xfrm>
          <a:prstGeom prst="rect">
            <a:avLst/>
          </a:prstGeom>
        </p:spPr>
      </p:pic>
      <p:pic>
        <p:nvPicPr>
          <p:cNvPr id="143" name="図 142">
            <a:extLst>
              <a:ext uri="{FF2B5EF4-FFF2-40B4-BE49-F238E27FC236}">
                <a16:creationId xmlns:a16="http://schemas.microsoft.com/office/drawing/2014/main" id="{05779A46-C2A9-C633-D15E-0A33093FD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85FDA8F0-BA10-1E9F-54D0-1535D0148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82" name="図 181">
            <a:extLst>
              <a:ext uri="{FF2B5EF4-FFF2-40B4-BE49-F238E27FC236}">
                <a16:creationId xmlns:a16="http://schemas.microsoft.com/office/drawing/2014/main" id="{27A52C68-4E91-415A-CC4B-EE6D8182A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358258"/>
            <a:ext cx="96587" cy="269065"/>
          </a:xfrm>
          <a:prstGeom prst="rect">
            <a:avLst/>
          </a:prstGeom>
        </p:spPr>
      </p:pic>
      <p:pic>
        <p:nvPicPr>
          <p:cNvPr id="180" name="図 179">
            <a:extLst>
              <a:ext uri="{FF2B5EF4-FFF2-40B4-BE49-F238E27FC236}">
                <a16:creationId xmlns:a16="http://schemas.microsoft.com/office/drawing/2014/main" id="{8A8DF06C-2429-CA86-F64D-88E03C5DD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81" name="図 180">
            <a:extLst>
              <a:ext uri="{FF2B5EF4-FFF2-40B4-BE49-F238E27FC236}">
                <a16:creationId xmlns:a16="http://schemas.microsoft.com/office/drawing/2014/main" id="{B2A3F0CA-6EA9-CF17-9DF7-8D37B21E3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78" name="図 177">
            <a:extLst>
              <a:ext uri="{FF2B5EF4-FFF2-40B4-BE49-F238E27FC236}">
                <a16:creationId xmlns:a16="http://schemas.microsoft.com/office/drawing/2014/main" id="{724C8E68-33FA-45F1-8F35-E21EAF0F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9" name="図 178">
            <a:extLst>
              <a:ext uri="{FF2B5EF4-FFF2-40B4-BE49-F238E27FC236}">
                <a16:creationId xmlns:a16="http://schemas.microsoft.com/office/drawing/2014/main" id="{50378726-2D14-11F3-584A-84C9F6835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B84FD975-7C35-C1D9-7C40-CFF5213BB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7" name="図 176">
            <a:extLst>
              <a:ext uri="{FF2B5EF4-FFF2-40B4-BE49-F238E27FC236}">
                <a16:creationId xmlns:a16="http://schemas.microsoft.com/office/drawing/2014/main" id="{30504F98-0575-C7E5-A38C-F4410F45E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4" name="図 173">
            <a:extLst>
              <a:ext uri="{FF2B5EF4-FFF2-40B4-BE49-F238E27FC236}">
                <a16:creationId xmlns:a16="http://schemas.microsoft.com/office/drawing/2014/main" id="{71ABBAAC-93CC-E85A-3F15-A3406ED0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646604AC-90A5-B33F-7437-C424AB01C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A78AD451-2C1F-A4EC-2795-8EAD31B45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3" name="図 172">
            <a:extLst>
              <a:ext uri="{FF2B5EF4-FFF2-40B4-BE49-F238E27FC236}">
                <a16:creationId xmlns:a16="http://schemas.microsoft.com/office/drawing/2014/main" id="{0FA7D196-F799-F9E2-AA91-ADB6FF60F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0" name="図 169">
            <a:extLst>
              <a:ext uri="{FF2B5EF4-FFF2-40B4-BE49-F238E27FC236}">
                <a16:creationId xmlns:a16="http://schemas.microsoft.com/office/drawing/2014/main" id="{48B0A9D5-99DA-CC53-5695-A4FEBEEA5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71" name="図 170">
            <a:extLst>
              <a:ext uri="{FF2B5EF4-FFF2-40B4-BE49-F238E27FC236}">
                <a16:creationId xmlns:a16="http://schemas.microsoft.com/office/drawing/2014/main" id="{48C39384-CA70-F615-0E9C-DEE693B01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7D11816D-F378-1ECF-7BAA-AE33C8BAC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358258"/>
            <a:ext cx="96587" cy="269065"/>
          </a:xfrm>
          <a:prstGeom prst="rect">
            <a:avLst/>
          </a:prstGeom>
        </p:spPr>
      </p:pic>
      <p:pic>
        <p:nvPicPr>
          <p:cNvPr id="207" name="図 206">
            <a:extLst>
              <a:ext uri="{FF2B5EF4-FFF2-40B4-BE49-F238E27FC236}">
                <a16:creationId xmlns:a16="http://schemas.microsoft.com/office/drawing/2014/main" id="{9A15F828-9A02-366F-2641-70ADFABF5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778280"/>
            <a:ext cx="96587" cy="269065"/>
          </a:xfrm>
          <a:prstGeom prst="rect">
            <a:avLst/>
          </a:prstGeom>
        </p:spPr>
      </p:pic>
      <p:pic>
        <p:nvPicPr>
          <p:cNvPr id="205" name="図 204">
            <a:extLst>
              <a:ext uri="{FF2B5EF4-FFF2-40B4-BE49-F238E27FC236}">
                <a16:creationId xmlns:a16="http://schemas.microsoft.com/office/drawing/2014/main" id="{A86F2AED-85B4-EBC7-E92D-4FF2F2661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778280"/>
            <a:ext cx="96587" cy="269065"/>
          </a:xfrm>
          <a:prstGeom prst="rect">
            <a:avLst/>
          </a:prstGeom>
        </p:spPr>
      </p:pic>
      <p:pic>
        <p:nvPicPr>
          <p:cNvPr id="203" name="図 202">
            <a:extLst>
              <a:ext uri="{FF2B5EF4-FFF2-40B4-BE49-F238E27FC236}">
                <a16:creationId xmlns:a16="http://schemas.microsoft.com/office/drawing/2014/main" id="{A1CF77DF-9907-BCA6-9CA1-41A804505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778280"/>
            <a:ext cx="96587" cy="269065"/>
          </a:xfrm>
          <a:prstGeom prst="rect">
            <a:avLst/>
          </a:prstGeom>
        </p:spPr>
      </p:pic>
      <p:pic>
        <p:nvPicPr>
          <p:cNvPr id="201" name="図 200">
            <a:extLst>
              <a:ext uri="{FF2B5EF4-FFF2-40B4-BE49-F238E27FC236}">
                <a16:creationId xmlns:a16="http://schemas.microsoft.com/office/drawing/2014/main" id="{60B77647-A8C8-AEE1-B7AE-F0DA5FE8C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778280"/>
            <a:ext cx="96587" cy="269065"/>
          </a:xfrm>
          <a:prstGeom prst="rect">
            <a:avLst/>
          </a:prstGeom>
        </p:spPr>
      </p:pic>
      <p:pic>
        <p:nvPicPr>
          <p:cNvPr id="199" name="図 198">
            <a:extLst>
              <a:ext uri="{FF2B5EF4-FFF2-40B4-BE49-F238E27FC236}">
                <a16:creationId xmlns:a16="http://schemas.microsoft.com/office/drawing/2014/main" id="{57423A73-2B85-7805-3F50-228082F1A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778280"/>
            <a:ext cx="96587" cy="269065"/>
          </a:xfrm>
          <a:prstGeom prst="rect">
            <a:avLst/>
          </a:prstGeom>
        </p:spPr>
      </p:pic>
      <p:pic>
        <p:nvPicPr>
          <p:cNvPr id="197" name="図 196">
            <a:extLst>
              <a:ext uri="{FF2B5EF4-FFF2-40B4-BE49-F238E27FC236}">
                <a16:creationId xmlns:a16="http://schemas.microsoft.com/office/drawing/2014/main" id="{B7AC7B84-2DCF-E3BD-3D0A-CA6F5086B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778280"/>
            <a:ext cx="96587" cy="269065"/>
          </a:xfrm>
          <a:prstGeom prst="rect">
            <a:avLst/>
          </a:prstGeom>
        </p:spPr>
      </p:pic>
      <p:pic>
        <p:nvPicPr>
          <p:cNvPr id="195" name="図 194">
            <a:extLst>
              <a:ext uri="{FF2B5EF4-FFF2-40B4-BE49-F238E27FC236}">
                <a16:creationId xmlns:a16="http://schemas.microsoft.com/office/drawing/2014/main" id="{BBE7F62B-3730-EC94-CBD3-0C9BE4DB1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778280"/>
            <a:ext cx="96587" cy="269065"/>
          </a:xfrm>
          <a:prstGeom prst="rect">
            <a:avLst/>
          </a:prstGeom>
        </p:spPr>
      </p:pic>
      <p:pic>
        <p:nvPicPr>
          <p:cNvPr id="193" name="図 192">
            <a:extLst>
              <a:ext uri="{FF2B5EF4-FFF2-40B4-BE49-F238E27FC236}">
                <a16:creationId xmlns:a16="http://schemas.microsoft.com/office/drawing/2014/main" id="{DD960CF7-1A16-5006-6948-B132821CC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778280"/>
            <a:ext cx="96587" cy="26906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2FFC7DB-408F-4511-BFE6-88A4C7A4C7D7}"/>
              </a:ext>
            </a:extLst>
          </p:cNvPr>
          <p:cNvSpPr/>
          <p:nvPr/>
        </p:nvSpPr>
        <p:spPr>
          <a:xfrm>
            <a:off x="1254887" y="3445571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4FB09B70-49D5-291B-AE2A-488A7C677702}"/>
              </a:ext>
            </a:extLst>
          </p:cNvPr>
          <p:cNvSpPr/>
          <p:nvPr/>
        </p:nvSpPr>
        <p:spPr>
          <a:xfrm>
            <a:off x="1254887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C0001C5D-B1CD-A6A6-5D7B-2096E623A548}"/>
              </a:ext>
            </a:extLst>
          </p:cNvPr>
          <p:cNvSpPr/>
          <p:nvPr/>
        </p:nvSpPr>
        <p:spPr>
          <a:xfrm>
            <a:off x="1750478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8" name="図 97">
            <a:extLst>
              <a:ext uri="{FF2B5EF4-FFF2-40B4-BE49-F238E27FC236}">
                <a16:creationId xmlns:a16="http://schemas.microsoft.com/office/drawing/2014/main" id="{7AB9BC99-4D6A-1EAA-3AB0-BE2C97CB9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1838132"/>
            <a:ext cx="96587" cy="269065"/>
          </a:xfrm>
          <a:prstGeom prst="rect">
            <a:avLst/>
          </a:prstGeom>
        </p:spPr>
      </p:pic>
      <p:pic>
        <p:nvPicPr>
          <p:cNvPr id="100" name="図 99">
            <a:extLst>
              <a:ext uri="{FF2B5EF4-FFF2-40B4-BE49-F238E27FC236}">
                <a16:creationId xmlns:a16="http://schemas.microsoft.com/office/drawing/2014/main" id="{8A76D3FA-CD99-F37F-E0C4-E1A3C5332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55" y="1838132"/>
            <a:ext cx="96587" cy="269065"/>
          </a:xfrm>
          <a:prstGeom prst="rect">
            <a:avLst/>
          </a:prstGeom>
        </p:spPr>
      </p:pic>
      <p:pic>
        <p:nvPicPr>
          <p:cNvPr id="102" name="図 101">
            <a:extLst>
              <a:ext uri="{FF2B5EF4-FFF2-40B4-BE49-F238E27FC236}">
                <a16:creationId xmlns:a16="http://schemas.microsoft.com/office/drawing/2014/main" id="{305AC419-6187-2966-382F-B5AF78000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66" y="1838132"/>
            <a:ext cx="96587" cy="269065"/>
          </a:xfrm>
          <a:prstGeom prst="rect">
            <a:avLst/>
          </a:prstGeom>
        </p:spPr>
      </p:pic>
      <p:pic>
        <p:nvPicPr>
          <p:cNvPr id="108" name="図 107">
            <a:extLst>
              <a:ext uri="{FF2B5EF4-FFF2-40B4-BE49-F238E27FC236}">
                <a16:creationId xmlns:a16="http://schemas.microsoft.com/office/drawing/2014/main" id="{2D68D0A7-EA41-199D-B686-C11D47DB9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77" y="1838132"/>
            <a:ext cx="96587" cy="269065"/>
          </a:xfrm>
          <a:prstGeom prst="rect">
            <a:avLst/>
          </a:prstGeom>
        </p:spPr>
      </p:pic>
      <p:pic>
        <p:nvPicPr>
          <p:cNvPr id="109" name="図 108">
            <a:extLst>
              <a:ext uri="{FF2B5EF4-FFF2-40B4-BE49-F238E27FC236}">
                <a16:creationId xmlns:a16="http://schemas.microsoft.com/office/drawing/2014/main" id="{14917D06-F04C-D94D-B1C0-95710DFA3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8" y="1838132"/>
            <a:ext cx="96587" cy="269065"/>
          </a:xfrm>
          <a:prstGeom prst="rect">
            <a:avLst/>
          </a:prstGeom>
        </p:spPr>
      </p:pic>
      <p:pic>
        <p:nvPicPr>
          <p:cNvPr id="110" name="図 109">
            <a:extLst>
              <a:ext uri="{FF2B5EF4-FFF2-40B4-BE49-F238E27FC236}">
                <a16:creationId xmlns:a16="http://schemas.microsoft.com/office/drawing/2014/main" id="{4F390FD9-E06E-0126-AD4C-F9076601D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99" y="1838132"/>
            <a:ext cx="96587" cy="269065"/>
          </a:xfrm>
          <a:prstGeom prst="rect">
            <a:avLst/>
          </a:prstGeom>
        </p:spPr>
      </p:pic>
      <p:pic>
        <p:nvPicPr>
          <p:cNvPr id="111" name="図 110">
            <a:extLst>
              <a:ext uri="{FF2B5EF4-FFF2-40B4-BE49-F238E27FC236}">
                <a16:creationId xmlns:a16="http://schemas.microsoft.com/office/drawing/2014/main" id="{3A04CAF6-2D3D-6161-8831-20FD92DF9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10" y="1838132"/>
            <a:ext cx="96587" cy="269065"/>
          </a:xfrm>
          <a:prstGeom prst="rect">
            <a:avLst/>
          </a:prstGeom>
        </p:spPr>
      </p:pic>
      <p:pic>
        <p:nvPicPr>
          <p:cNvPr id="112" name="図 111">
            <a:extLst>
              <a:ext uri="{FF2B5EF4-FFF2-40B4-BE49-F238E27FC236}">
                <a16:creationId xmlns:a16="http://schemas.microsoft.com/office/drawing/2014/main" id="{F962D034-EDA6-16DB-AE17-D1260FD0E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22" y="1838132"/>
            <a:ext cx="96587" cy="269065"/>
          </a:xfrm>
          <a:prstGeom prst="rect">
            <a:avLst/>
          </a:prstGeom>
        </p:spPr>
      </p:pic>
      <p:pic>
        <p:nvPicPr>
          <p:cNvPr id="113" name="図 112">
            <a:extLst>
              <a:ext uri="{FF2B5EF4-FFF2-40B4-BE49-F238E27FC236}">
                <a16:creationId xmlns:a16="http://schemas.microsoft.com/office/drawing/2014/main" id="{A88CF867-A741-F38A-5D36-9960F5C2A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2258153"/>
            <a:ext cx="96587" cy="269065"/>
          </a:xfrm>
          <a:prstGeom prst="rect">
            <a:avLst/>
          </a:prstGeom>
        </p:spPr>
      </p:pic>
      <p:pic>
        <p:nvPicPr>
          <p:cNvPr id="114" name="図 113">
            <a:extLst>
              <a:ext uri="{FF2B5EF4-FFF2-40B4-BE49-F238E27FC236}">
                <a16:creationId xmlns:a16="http://schemas.microsoft.com/office/drawing/2014/main" id="{CF3211BD-7C2C-FD39-DFE4-A3969621E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55" y="2258153"/>
            <a:ext cx="96587" cy="269065"/>
          </a:xfrm>
          <a:prstGeom prst="rect">
            <a:avLst/>
          </a:prstGeom>
        </p:spPr>
      </p:pic>
      <p:pic>
        <p:nvPicPr>
          <p:cNvPr id="115" name="図 114">
            <a:extLst>
              <a:ext uri="{FF2B5EF4-FFF2-40B4-BE49-F238E27FC236}">
                <a16:creationId xmlns:a16="http://schemas.microsoft.com/office/drawing/2014/main" id="{331DD481-8EBB-0589-98CD-2547D7231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66" y="2258153"/>
            <a:ext cx="96587" cy="269065"/>
          </a:xfrm>
          <a:prstGeom prst="rect">
            <a:avLst/>
          </a:prstGeom>
        </p:spPr>
      </p:pic>
      <p:pic>
        <p:nvPicPr>
          <p:cNvPr id="116" name="図 115">
            <a:extLst>
              <a:ext uri="{FF2B5EF4-FFF2-40B4-BE49-F238E27FC236}">
                <a16:creationId xmlns:a16="http://schemas.microsoft.com/office/drawing/2014/main" id="{37A292A9-B0E0-FE55-2FE8-E2C5C57CD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77" y="2258153"/>
            <a:ext cx="96587" cy="269065"/>
          </a:xfrm>
          <a:prstGeom prst="rect">
            <a:avLst/>
          </a:prstGeom>
        </p:spPr>
      </p:pic>
      <p:pic>
        <p:nvPicPr>
          <p:cNvPr id="117" name="図 116">
            <a:extLst>
              <a:ext uri="{FF2B5EF4-FFF2-40B4-BE49-F238E27FC236}">
                <a16:creationId xmlns:a16="http://schemas.microsoft.com/office/drawing/2014/main" id="{18E5FE6A-8AB6-406D-215A-868CBC700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8" y="2258153"/>
            <a:ext cx="96587" cy="269065"/>
          </a:xfrm>
          <a:prstGeom prst="rect">
            <a:avLst/>
          </a:prstGeom>
        </p:spPr>
      </p:pic>
      <p:pic>
        <p:nvPicPr>
          <p:cNvPr id="121" name="図 120">
            <a:extLst>
              <a:ext uri="{FF2B5EF4-FFF2-40B4-BE49-F238E27FC236}">
                <a16:creationId xmlns:a16="http://schemas.microsoft.com/office/drawing/2014/main" id="{ADBB64C3-E339-0BD2-46FA-A8BCF7660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99" y="2258153"/>
            <a:ext cx="96587" cy="269065"/>
          </a:xfrm>
          <a:prstGeom prst="rect">
            <a:avLst/>
          </a:prstGeom>
        </p:spPr>
      </p:pic>
      <p:pic>
        <p:nvPicPr>
          <p:cNvPr id="125" name="図 124">
            <a:extLst>
              <a:ext uri="{FF2B5EF4-FFF2-40B4-BE49-F238E27FC236}">
                <a16:creationId xmlns:a16="http://schemas.microsoft.com/office/drawing/2014/main" id="{8D1CD2A3-77BC-76D4-49AE-BCFFA1A51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10" y="2258153"/>
            <a:ext cx="96587" cy="269065"/>
          </a:xfrm>
          <a:prstGeom prst="rect">
            <a:avLst/>
          </a:prstGeom>
        </p:spPr>
      </p:pic>
      <p:pic>
        <p:nvPicPr>
          <p:cNvPr id="129" name="図 128">
            <a:extLst>
              <a:ext uri="{FF2B5EF4-FFF2-40B4-BE49-F238E27FC236}">
                <a16:creationId xmlns:a16="http://schemas.microsoft.com/office/drawing/2014/main" id="{0505E459-BBD8-BF20-D57D-4DF53D952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22" y="2258153"/>
            <a:ext cx="96587" cy="269065"/>
          </a:xfrm>
          <a:prstGeom prst="rect">
            <a:avLst/>
          </a:prstGeom>
        </p:spPr>
      </p:pic>
      <p:pic>
        <p:nvPicPr>
          <p:cNvPr id="131" name="図 130">
            <a:extLst>
              <a:ext uri="{FF2B5EF4-FFF2-40B4-BE49-F238E27FC236}">
                <a16:creationId xmlns:a16="http://schemas.microsoft.com/office/drawing/2014/main" id="{7FF52515-41AD-4522-43EF-79C0DC1F0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2678174"/>
            <a:ext cx="96587" cy="269065"/>
          </a:xfrm>
          <a:prstGeom prst="rect">
            <a:avLst/>
          </a:prstGeom>
        </p:spPr>
      </p:pic>
      <p:pic>
        <p:nvPicPr>
          <p:cNvPr id="134" name="図 133">
            <a:extLst>
              <a:ext uri="{FF2B5EF4-FFF2-40B4-BE49-F238E27FC236}">
                <a16:creationId xmlns:a16="http://schemas.microsoft.com/office/drawing/2014/main" id="{748F374B-382F-F15D-E542-26380C2E3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55" y="2678174"/>
            <a:ext cx="96587" cy="269065"/>
          </a:xfrm>
          <a:prstGeom prst="rect">
            <a:avLst/>
          </a:prstGeom>
        </p:spPr>
      </p:pic>
      <p:pic>
        <p:nvPicPr>
          <p:cNvPr id="135" name="図 134">
            <a:extLst>
              <a:ext uri="{FF2B5EF4-FFF2-40B4-BE49-F238E27FC236}">
                <a16:creationId xmlns:a16="http://schemas.microsoft.com/office/drawing/2014/main" id="{7BE402D7-6A04-B6DE-AFFE-D4DD5597A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66" y="2678174"/>
            <a:ext cx="96587" cy="269065"/>
          </a:xfrm>
          <a:prstGeom prst="rect">
            <a:avLst/>
          </a:prstGeom>
        </p:spPr>
      </p:pic>
      <p:pic>
        <p:nvPicPr>
          <p:cNvPr id="136" name="図 135">
            <a:extLst>
              <a:ext uri="{FF2B5EF4-FFF2-40B4-BE49-F238E27FC236}">
                <a16:creationId xmlns:a16="http://schemas.microsoft.com/office/drawing/2014/main" id="{6AA1C000-F732-2491-2A08-2430CA954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466" y="2678174"/>
            <a:ext cx="96587" cy="269065"/>
          </a:xfrm>
          <a:prstGeom prst="rect">
            <a:avLst/>
          </a:prstGeom>
        </p:spPr>
      </p:pic>
      <p:pic>
        <p:nvPicPr>
          <p:cNvPr id="137" name="図 136">
            <a:extLst>
              <a:ext uri="{FF2B5EF4-FFF2-40B4-BE49-F238E27FC236}">
                <a16:creationId xmlns:a16="http://schemas.microsoft.com/office/drawing/2014/main" id="{74ACAB03-93DE-34E5-9F11-CC48DFF73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77" y="2678174"/>
            <a:ext cx="96587" cy="269065"/>
          </a:xfrm>
          <a:prstGeom prst="rect">
            <a:avLst/>
          </a:prstGeom>
        </p:spPr>
      </p:pic>
      <p:pic>
        <p:nvPicPr>
          <p:cNvPr id="138" name="図 137">
            <a:extLst>
              <a:ext uri="{FF2B5EF4-FFF2-40B4-BE49-F238E27FC236}">
                <a16:creationId xmlns:a16="http://schemas.microsoft.com/office/drawing/2014/main" id="{46694FB3-349E-7D60-2F7D-4EE5E9D80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777" y="2678174"/>
            <a:ext cx="96587" cy="269065"/>
          </a:xfrm>
          <a:prstGeom prst="rect">
            <a:avLst/>
          </a:prstGeom>
        </p:spPr>
      </p:pic>
      <p:pic>
        <p:nvPicPr>
          <p:cNvPr id="139" name="図 138">
            <a:extLst>
              <a:ext uri="{FF2B5EF4-FFF2-40B4-BE49-F238E27FC236}">
                <a16:creationId xmlns:a16="http://schemas.microsoft.com/office/drawing/2014/main" id="{F426B54E-EE55-DCD1-E979-6E7BA8CBC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8" y="2678174"/>
            <a:ext cx="96587" cy="269065"/>
          </a:xfrm>
          <a:prstGeom prst="rect">
            <a:avLst/>
          </a:prstGeom>
        </p:spPr>
      </p:pic>
      <p:pic>
        <p:nvPicPr>
          <p:cNvPr id="140" name="図 139">
            <a:extLst>
              <a:ext uri="{FF2B5EF4-FFF2-40B4-BE49-F238E27FC236}">
                <a16:creationId xmlns:a16="http://schemas.microsoft.com/office/drawing/2014/main" id="{8DC1BDA2-649C-E767-6EF3-1FC273ECC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088" y="2678174"/>
            <a:ext cx="96587" cy="269065"/>
          </a:xfrm>
          <a:prstGeom prst="rect">
            <a:avLst/>
          </a:prstGeom>
        </p:spPr>
      </p:pic>
      <p:pic>
        <p:nvPicPr>
          <p:cNvPr id="141" name="図 140">
            <a:extLst>
              <a:ext uri="{FF2B5EF4-FFF2-40B4-BE49-F238E27FC236}">
                <a16:creationId xmlns:a16="http://schemas.microsoft.com/office/drawing/2014/main" id="{4C659192-5D0E-7C1E-9A47-DDDDE8483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99" y="2678174"/>
            <a:ext cx="96587" cy="269065"/>
          </a:xfrm>
          <a:prstGeom prst="rect">
            <a:avLst/>
          </a:prstGeom>
        </p:spPr>
      </p:pic>
      <p:pic>
        <p:nvPicPr>
          <p:cNvPr id="142" name="図 141">
            <a:extLst>
              <a:ext uri="{FF2B5EF4-FFF2-40B4-BE49-F238E27FC236}">
                <a16:creationId xmlns:a16="http://schemas.microsoft.com/office/drawing/2014/main" id="{478B14B7-6696-49A8-1AE5-EF761E3D2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399" y="2678174"/>
            <a:ext cx="96587" cy="269065"/>
          </a:xfrm>
          <a:prstGeom prst="rect">
            <a:avLst/>
          </a:prstGeom>
        </p:spPr>
      </p:pic>
      <p:pic>
        <p:nvPicPr>
          <p:cNvPr id="146" name="図 145">
            <a:extLst>
              <a:ext uri="{FF2B5EF4-FFF2-40B4-BE49-F238E27FC236}">
                <a16:creationId xmlns:a16="http://schemas.microsoft.com/office/drawing/2014/main" id="{855F25FA-F757-5E21-83A7-D10BF71B2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10" y="2678174"/>
            <a:ext cx="96587" cy="269065"/>
          </a:xfrm>
          <a:prstGeom prst="rect">
            <a:avLst/>
          </a:prstGeom>
        </p:spPr>
      </p:pic>
      <p:pic>
        <p:nvPicPr>
          <p:cNvPr id="148" name="図 147">
            <a:extLst>
              <a:ext uri="{FF2B5EF4-FFF2-40B4-BE49-F238E27FC236}">
                <a16:creationId xmlns:a16="http://schemas.microsoft.com/office/drawing/2014/main" id="{C62EB983-E5A5-3D79-9C5B-B00ABAA86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22" y="2678174"/>
            <a:ext cx="96587" cy="269065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120029E6-9D17-B729-BF1C-D5554F7F4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3098195"/>
            <a:ext cx="96587" cy="269065"/>
          </a:xfrm>
          <a:prstGeom prst="rect">
            <a:avLst/>
          </a:prstGeom>
        </p:spPr>
      </p:pic>
      <p:pic>
        <p:nvPicPr>
          <p:cNvPr id="152" name="図 151">
            <a:extLst>
              <a:ext uri="{FF2B5EF4-FFF2-40B4-BE49-F238E27FC236}">
                <a16:creationId xmlns:a16="http://schemas.microsoft.com/office/drawing/2014/main" id="{BFF70A22-6136-2515-BD02-1B425A945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55" y="3098195"/>
            <a:ext cx="96587" cy="269065"/>
          </a:xfrm>
          <a:prstGeom prst="rect">
            <a:avLst/>
          </a:prstGeom>
        </p:spPr>
      </p:pic>
      <p:pic>
        <p:nvPicPr>
          <p:cNvPr id="154" name="図 153">
            <a:extLst>
              <a:ext uri="{FF2B5EF4-FFF2-40B4-BE49-F238E27FC236}">
                <a16:creationId xmlns:a16="http://schemas.microsoft.com/office/drawing/2014/main" id="{8C6BB19F-7AE7-39A4-31F3-5D39079B5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155" y="3098195"/>
            <a:ext cx="96587" cy="269065"/>
          </a:xfrm>
          <a:prstGeom prst="rect">
            <a:avLst/>
          </a:prstGeom>
        </p:spPr>
      </p:pic>
      <p:pic>
        <p:nvPicPr>
          <p:cNvPr id="156" name="図 155">
            <a:extLst>
              <a:ext uri="{FF2B5EF4-FFF2-40B4-BE49-F238E27FC236}">
                <a16:creationId xmlns:a16="http://schemas.microsoft.com/office/drawing/2014/main" id="{56D6812B-B9EF-E929-FF44-52D13CDDF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66" y="3098195"/>
            <a:ext cx="96587" cy="269065"/>
          </a:xfrm>
          <a:prstGeom prst="rect">
            <a:avLst/>
          </a:prstGeom>
        </p:spPr>
      </p:pic>
      <p:pic>
        <p:nvPicPr>
          <p:cNvPr id="159" name="図 158">
            <a:extLst>
              <a:ext uri="{FF2B5EF4-FFF2-40B4-BE49-F238E27FC236}">
                <a16:creationId xmlns:a16="http://schemas.microsoft.com/office/drawing/2014/main" id="{2AB28FD0-4EDE-C2CD-2077-0165624E9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466" y="3098195"/>
            <a:ext cx="96587" cy="269065"/>
          </a:xfrm>
          <a:prstGeom prst="rect">
            <a:avLst/>
          </a:prstGeom>
        </p:spPr>
      </p:pic>
      <p:pic>
        <p:nvPicPr>
          <p:cNvPr id="160" name="図 159">
            <a:extLst>
              <a:ext uri="{FF2B5EF4-FFF2-40B4-BE49-F238E27FC236}">
                <a16:creationId xmlns:a16="http://schemas.microsoft.com/office/drawing/2014/main" id="{4E12C6B2-43F9-D787-6686-2EB409292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77" y="3098195"/>
            <a:ext cx="96587" cy="269065"/>
          </a:xfrm>
          <a:prstGeom prst="rect">
            <a:avLst/>
          </a:prstGeom>
        </p:spPr>
      </p:pic>
      <p:pic>
        <p:nvPicPr>
          <p:cNvPr id="161" name="図 160">
            <a:extLst>
              <a:ext uri="{FF2B5EF4-FFF2-40B4-BE49-F238E27FC236}">
                <a16:creationId xmlns:a16="http://schemas.microsoft.com/office/drawing/2014/main" id="{9B9D3176-0DFC-8F7A-28C2-CDE9B4813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8" y="3098195"/>
            <a:ext cx="96587" cy="269065"/>
          </a:xfrm>
          <a:prstGeom prst="rect">
            <a:avLst/>
          </a:prstGeom>
        </p:spPr>
      </p:pic>
      <p:pic>
        <p:nvPicPr>
          <p:cNvPr id="162" name="図 161">
            <a:extLst>
              <a:ext uri="{FF2B5EF4-FFF2-40B4-BE49-F238E27FC236}">
                <a16:creationId xmlns:a16="http://schemas.microsoft.com/office/drawing/2014/main" id="{9622A672-C61B-6FC3-69A8-375FB918F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99" y="3098195"/>
            <a:ext cx="96587" cy="269065"/>
          </a:xfrm>
          <a:prstGeom prst="rect">
            <a:avLst/>
          </a:prstGeom>
        </p:spPr>
      </p:pic>
      <p:pic>
        <p:nvPicPr>
          <p:cNvPr id="163" name="図 162">
            <a:extLst>
              <a:ext uri="{FF2B5EF4-FFF2-40B4-BE49-F238E27FC236}">
                <a16:creationId xmlns:a16="http://schemas.microsoft.com/office/drawing/2014/main" id="{C2242EB0-21FB-63F7-C50F-AB110E6C2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10" y="3098195"/>
            <a:ext cx="96587" cy="269065"/>
          </a:xfrm>
          <a:prstGeom prst="rect">
            <a:avLst/>
          </a:prstGeom>
        </p:spPr>
      </p:pic>
      <p:pic>
        <p:nvPicPr>
          <p:cNvPr id="164" name="図 163">
            <a:extLst>
              <a:ext uri="{FF2B5EF4-FFF2-40B4-BE49-F238E27FC236}">
                <a16:creationId xmlns:a16="http://schemas.microsoft.com/office/drawing/2014/main" id="{DC7F443A-6694-E32D-D37D-31F59FDFD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710" y="3098195"/>
            <a:ext cx="96587" cy="269065"/>
          </a:xfrm>
          <a:prstGeom prst="rect">
            <a:avLst/>
          </a:prstGeom>
        </p:spPr>
      </p:pic>
      <p:pic>
        <p:nvPicPr>
          <p:cNvPr id="165" name="図 164">
            <a:extLst>
              <a:ext uri="{FF2B5EF4-FFF2-40B4-BE49-F238E27FC236}">
                <a16:creationId xmlns:a16="http://schemas.microsoft.com/office/drawing/2014/main" id="{E4CFA562-B0CC-15E1-B97F-BDEE08ED0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22" y="3098195"/>
            <a:ext cx="96587" cy="269065"/>
          </a:xfrm>
          <a:prstGeom prst="rect">
            <a:avLst/>
          </a:prstGeom>
        </p:spPr>
      </p:pic>
      <p:pic>
        <p:nvPicPr>
          <p:cNvPr id="166" name="図 165">
            <a:extLst>
              <a:ext uri="{FF2B5EF4-FFF2-40B4-BE49-F238E27FC236}">
                <a16:creationId xmlns:a16="http://schemas.microsoft.com/office/drawing/2014/main" id="{5E5204A0-9FBD-6438-BF2C-F88F53BCA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3518216"/>
            <a:ext cx="96587" cy="269065"/>
          </a:xfrm>
          <a:prstGeom prst="rect">
            <a:avLst/>
          </a:prstGeom>
        </p:spPr>
      </p:pic>
      <p:pic>
        <p:nvPicPr>
          <p:cNvPr id="167" name="図 166">
            <a:extLst>
              <a:ext uri="{FF2B5EF4-FFF2-40B4-BE49-F238E27FC236}">
                <a16:creationId xmlns:a16="http://schemas.microsoft.com/office/drawing/2014/main" id="{4F484348-BF66-27F4-6AC1-F34892AF4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844" y="3518216"/>
            <a:ext cx="96587" cy="269065"/>
          </a:xfrm>
          <a:prstGeom prst="rect">
            <a:avLst/>
          </a:prstGeom>
        </p:spPr>
      </p:pic>
      <p:pic>
        <p:nvPicPr>
          <p:cNvPr id="169" name="図 168">
            <a:extLst>
              <a:ext uri="{FF2B5EF4-FFF2-40B4-BE49-F238E27FC236}">
                <a16:creationId xmlns:a16="http://schemas.microsoft.com/office/drawing/2014/main" id="{50DCE1E3-2F2D-B109-C17E-6545CE962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55" y="3518216"/>
            <a:ext cx="96587" cy="269065"/>
          </a:xfrm>
          <a:prstGeom prst="rect">
            <a:avLst/>
          </a:prstGeom>
        </p:spPr>
      </p:pic>
      <p:pic>
        <p:nvPicPr>
          <p:cNvPr id="183" name="図 182">
            <a:extLst>
              <a:ext uri="{FF2B5EF4-FFF2-40B4-BE49-F238E27FC236}">
                <a16:creationId xmlns:a16="http://schemas.microsoft.com/office/drawing/2014/main" id="{F1BE9B0F-5947-8BD3-997D-CDB8C05A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66" y="3518216"/>
            <a:ext cx="96587" cy="269065"/>
          </a:xfrm>
          <a:prstGeom prst="rect">
            <a:avLst/>
          </a:prstGeom>
        </p:spPr>
      </p:pic>
      <p:pic>
        <p:nvPicPr>
          <p:cNvPr id="184" name="図 183">
            <a:extLst>
              <a:ext uri="{FF2B5EF4-FFF2-40B4-BE49-F238E27FC236}">
                <a16:creationId xmlns:a16="http://schemas.microsoft.com/office/drawing/2014/main" id="{72284C17-1D2A-08D4-BA50-7EBCEF023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77" y="3518216"/>
            <a:ext cx="96587" cy="269065"/>
          </a:xfrm>
          <a:prstGeom prst="rect">
            <a:avLst/>
          </a:prstGeom>
        </p:spPr>
      </p:pic>
      <p:pic>
        <p:nvPicPr>
          <p:cNvPr id="185" name="図 184">
            <a:extLst>
              <a:ext uri="{FF2B5EF4-FFF2-40B4-BE49-F238E27FC236}">
                <a16:creationId xmlns:a16="http://schemas.microsoft.com/office/drawing/2014/main" id="{2466DAB3-D1BE-96B5-4A35-37588784B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777" y="3518216"/>
            <a:ext cx="96587" cy="269065"/>
          </a:xfrm>
          <a:prstGeom prst="rect">
            <a:avLst/>
          </a:prstGeom>
        </p:spPr>
      </p:pic>
      <p:pic>
        <p:nvPicPr>
          <p:cNvPr id="186" name="図 185">
            <a:extLst>
              <a:ext uri="{FF2B5EF4-FFF2-40B4-BE49-F238E27FC236}">
                <a16:creationId xmlns:a16="http://schemas.microsoft.com/office/drawing/2014/main" id="{20985DEA-1340-D25C-44E5-D20385BAB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8" y="3518216"/>
            <a:ext cx="96587" cy="269065"/>
          </a:xfrm>
          <a:prstGeom prst="rect">
            <a:avLst/>
          </a:prstGeom>
        </p:spPr>
      </p:pic>
      <p:pic>
        <p:nvPicPr>
          <p:cNvPr id="187" name="図 186">
            <a:extLst>
              <a:ext uri="{FF2B5EF4-FFF2-40B4-BE49-F238E27FC236}">
                <a16:creationId xmlns:a16="http://schemas.microsoft.com/office/drawing/2014/main" id="{B3CD3DF4-8F0E-811A-571F-1E74CCC28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99" y="3518216"/>
            <a:ext cx="96587" cy="269065"/>
          </a:xfrm>
          <a:prstGeom prst="rect">
            <a:avLst/>
          </a:prstGeom>
        </p:spPr>
      </p:pic>
      <p:pic>
        <p:nvPicPr>
          <p:cNvPr id="188" name="図 187">
            <a:extLst>
              <a:ext uri="{FF2B5EF4-FFF2-40B4-BE49-F238E27FC236}">
                <a16:creationId xmlns:a16="http://schemas.microsoft.com/office/drawing/2014/main" id="{F2135AAF-05CC-BE9D-D059-BBF58210B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399" y="3518216"/>
            <a:ext cx="96587" cy="269065"/>
          </a:xfrm>
          <a:prstGeom prst="rect">
            <a:avLst/>
          </a:prstGeom>
        </p:spPr>
      </p:pic>
      <p:pic>
        <p:nvPicPr>
          <p:cNvPr id="189" name="図 188">
            <a:extLst>
              <a:ext uri="{FF2B5EF4-FFF2-40B4-BE49-F238E27FC236}">
                <a16:creationId xmlns:a16="http://schemas.microsoft.com/office/drawing/2014/main" id="{7E8F220A-EBE2-A09B-5DFB-41DF76130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10" y="3518216"/>
            <a:ext cx="96587" cy="269065"/>
          </a:xfrm>
          <a:prstGeom prst="rect">
            <a:avLst/>
          </a:prstGeom>
        </p:spPr>
      </p:pic>
      <p:pic>
        <p:nvPicPr>
          <p:cNvPr id="190" name="図 189">
            <a:extLst>
              <a:ext uri="{FF2B5EF4-FFF2-40B4-BE49-F238E27FC236}">
                <a16:creationId xmlns:a16="http://schemas.microsoft.com/office/drawing/2014/main" id="{70E7AD46-2DE4-1DA0-00C7-67C34F9A9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22" y="3518216"/>
            <a:ext cx="96587" cy="269065"/>
          </a:xfrm>
          <a:prstGeom prst="rect">
            <a:avLst/>
          </a:prstGeom>
        </p:spPr>
      </p:pic>
      <p:pic>
        <p:nvPicPr>
          <p:cNvPr id="191" name="図 190">
            <a:extLst>
              <a:ext uri="{FF2B5EF4-FFF2-40B4-BE49-F238E27FC236}">
                <a16:creationId xmlns:a16="http://schemas.microsoft.com/office/drawing/2014/main" id="{8EB54CDE-9861-4B9A-7240-9CA402C65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022" y="3518216"/>
            <a:ext cx="96587" cy="269065"/>
          </a:xfrm>
          <a:prstGeom prst="rect">
            <a:avLst/>
          </a:prstGeom>
        </p:spPr>
      </p:pic>
      <p:pic>
        <p:nvPicPr>
          <p:cNvPr id="192" name="図 191">
            <a:extLst>
              <a:ext uri="{FF2B5EF4-FFF2-40B4-BE49-F238E27FC236}">
                <a16:creationId xmlns:a16="http://schemas.microsoft.com/office/drawing/2014/main" id="{15A499FE-0EF5-FCA2-50D3-4A0C87C27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3938237"/>
            <a:ext cx="96587" cy="269065"/>
          </a:xfrm>
          <a:prstGeom prst="rect">
            <a:avLst/>
          </a:prstGeom>
        </p:spPr>
      </p:pic>
      <p:pic>
        <p:nvPicPr>
          <p:cNvPr id="194" name="図 193">
            <a:extLst>
              <a:ext uri="{FF2B5EF4-FFF2-40B4-BE49-F238E27FC236}">
                <a16:creationId xmlns:a16="http://schemas.microsoft.com/office/drawing/2014/main" id="{31219892-4E82-EEFD-D102-AEA85E4F6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844" y="3938237"/>
            <a:ext cx="96587" cy="269065"/>
          </a:xfrm>
          <a:prstGeom prst="rect">
            <a:avLst/>
          </a:prstGeom>
        </p:spPr>
      </p:pic>
      <p:pic>
        <p:nvPicPr>
          <p:cNvPr id="196" name="図 195">
            <a:extLst>
              <a:ext uri="{FF2B5EF4-FFF2-40B4-BE49-F238E27FC236}">
                <a16:creationId xmlns:a16="http://schemas.microsoft.com/office/drawing/2014/main" id="{D0572343-F589-BDF9-6DBB-C56CE7BE2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55" y="3938237"/>
            <a:ext cx="96587" cy="269065"/>
          </a:xfrm>
          <a:prstGeom prst="rect">
            <a:avLst/>
          </a:prstGeom>
        </p:spPr>
      </p:pic>
      <p:pic>
        <p:nvPicPr>
          <p:cNvPr id="198" name="図 197">
            <a:extLst>
              <a:ext uri="{FF2B5EF4-FFF2-40B4-BE49-F238E27FC236}">
                <a16:creationId xmlns:a16="http://schemas.microsoft.com/office/drawing/2014/main" id="{46BA3884-2A02-AE45-DAFE-98EEC52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66" y="3938237"/>
            <a:ext cx="96587" cy="269065"/>
          </a:xfrm>
          <a:prstGeom prst="rect">
            <a:avLst/>
          </a:prstGeom>
        </p:spPr>
      </p:pic>
      <p:pic>
        <p:nvPicPr>
          <p:cNvPr id="200" name="図 199">
            <a:extLst>
              <a:ext uri="{FF2B5EF4-FFF2-40B4-BE49-F238E27FC236}">
                <a16:creationId xmlns:a16="http://schemas.microsoft.com/office/drawing/2014/main" id="{D0E374B1-8BD4-9FAB-FDFE-1FDB383CE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77" y="3938237"/>
            <a:ext cx="96587" cy="269065"/>
          </a:xfrm>
          <a:prstGeom prst="rect">
            <a:avLst/>
          </a:prstGeom>
        </p:spPr>
      </p:pic>
      <p:pic>
        <p:nvPicPr>
          <p:cNvPr id="202" name="図 201">
            <a:extLst>
              <a:ext uri="{FF2B5EF4-FFF2-40B4-BE49-F238E27FC236}">
                <a16:creationId xmlns:a16="http://schemas.microsoft.com/office/drawing/2014/main" id="{84B6D992-861A-011E-5F8F-DFF02F066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8" y="3938237"/>
            <a:ext cx="96587" cy="269065"/>
          </a:xfrm>
          <a:prstGeom prst="rect">
            <a:avLst/>
          </a:prstGeom>
        </p:spPr>
      </p:pic>
      <p:pic>
        <p:nvPicPr>
          <p:cNvPr id="204" name="図 203">
            <a:extLst>
              <a:ext uri="{FF2B5EF4-FFF2-40B4-BE49-F238E27FC236}">
                <a16:creationId xmlns:a16="http://schemas.microsoft.com/office/drawing/2014/main" id="{8D9B562F-7D1A-FACE-6137-0A1AFA4D4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99" y="3938237"/>
            <a:ext cx="96587" cy="269065"/>
          </a:xfrm>
          <a:prstGeom prst="rect">
            <a:avLst/>
          </a:prstGeom>
        </p:spPr>
      </p:pic>
      <p:pic>
        <p:nvPicPr>
          <p:cNvPr id="206" name="図 205">
            <a:extLst>
              <a:ext uri="{FF2B5EF4-FFF2-40B4-BE49-F238E27FC236}">
                <a16:creationId xmlns:a16="http://schemas.microsoft.com/office/drawing/2014/main" id="{24C9B6E9-F316-9821-3347-05C59849B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10" y="3938237"/>
            <a:ext cx="96587" cy="269065"/>
          </a:xfrm>
          <a:prstGeom prst="rect">
            <a:avLst/>
          </a:prstGeom>
        </p:spPr>
      </p:pic>
      <p:pic>
        <p:nvPicPr>
          <p:cNvPr id="208" name="図 207">
            <a:extLst>
              <a:ext uri="{FF2B5EF4-FFF2-40B4-BE49-F238E27FC236}">
                <a16:creationId xmlns:a16="http://schemas.microsoft.com/office/drawing/2014/main" id="{4BCD2053-7D06-30DC-3587-3FDACCB10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22" y="3938237"/>
            <a:ext cx="96587" cy="269065"/>
          </a:xfrm>
          <a:prstGeom prst="rect">
            <a:avLst/>
          </a:prstGeom>
        </p:spPr>
      </p:pic>
      <p:pic>
        <p:nvPicPr>
          <p:cNvPr id="209" name="図 208">
            <a:extLst>
              <a:ext uri="{FF2B5EF4-FFF2-40B4-BE49-F238E27FC236}">
                <a16:creationId xmlns:a16="http://schemas.microsoft.com/office/drawing/2014/main" id="{585C9E8E-A569-CFCE-CEDC-6AB57CB18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022" y="3938237"/>
            <a:ext cx="96587" cy="269065"/>
          </a:xfrm>
          <a:prstGeom prst="rect">
            <a:avLst/>
          </a:prstGeom>
        </p:spPr>
      </p:pic>
      <p:pic>
        <p:nvPicPr>
          <p:cNvPr id="210" name="図 209">
            <a:extLst>
              <a:ext uri="{FF2B5EF4-FFF2-40B4-BE49-F238E27FC236}">
                <a16:creationId xmlns:a16="http://schemas.microsoft.com/office/drawing/2014/main" id="{BE6A7002-D403-4ABE-4681-39DF278C5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4358258"/>
            <a:ext cx="96587" cy="269065"/>
          </a:xfrm>
          <a:prstGeom prst="rect">
            <a:avLst/>
          </a:prstGeom>
        </p:spPr>
      </p:pic>
      <p:pic>
        <p:nvPicPr>
          <p:cNvPr id="211" name="図 210">
            <a:extLst>
              <a:ext uri="{FF2B5EF4-FFF2-40B4-BE49-F238E27FC236}">
                <a16:creationId xmlns:a16="http://schemas.microsoft.com/office/drawing/2014/main" id="{AFD07A09-91CE-BAB0-C405-02589671E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55" y="4358258"/>
            <a:ext cx="96587" cy="269065"/>
          </a:xfrm>
          <a:prstGeom prst="rect">
            <a:avLst/>
          </a:prstGeom>
        </p:spPr>
      </p:pic>
      <p:pic>
        <p:nvPicPr>
          <p:cNvPr id="212" name="図 211">
            <a:extLst>
              <a:ext uri="{FF2B5EF4-FFF2-40B4-BE49-F238E27FC236}">
                <a16:creationId xmlns:a16="http://schemas.microsoft.com/office/drawing/2014/main" id="{9A2A06E5-F82C-3097-9D75-3EDE4BDDB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155" y="4358258"/>
            <a:ext cx="96587" cy="269065"/>
          </a:xfrm>
          <a:prstGeom prst="rect">
            <a:avLst/>
          </a:prstGeom>
        </p:spPr>
      </p:pic>
      <p:pic>
        <p:nvPicPr>
          <p:cNvPr id="213" name="図 212">
            <a:extLst>
              <a:ext uri="{FF2B5EF4-FFF2-40B4-BE49-F238E27FC236}">
                <a16:creationId xmlns:a16="http://schemas.microsoft.com/office/drawing/2014/main" id="{A3F196C6-000D-BC45-1D3C-7ADB41DB3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66" y="4358258"/>
            <a:ext cx="96587" cy="269065"/>
          </a:xfrm>
          <a:prstGeom prst="rect">
            <a:avLst/>
          </a:prstGeom>
        </p:spPr>
      </p:pic>
      <p:pic>
        <p:nvPicPr>
          <p:cNvPr id="214" name="図 213">
            <a:extLst>
              <a:ext uri="{FF2B5EF4-FFF2-40B4-BE49-F238E27FC236}">
                <a16:creationId xmlns:a16="http://schemas.microsoft.com/office/drawing/2014/main" id="{DFF75E51-902E-B4C9-BBD5-32FD93730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466" y="4358258"/>
            <a:ext cx="96587" cy="269065"/>
          </a:xfrm>
          <a:prstGeom prst="rect">
            <a:avLst/>
          </a:prstGeom>
        </p:spPr>
      </p:pic>
      <p:pic>
        <p:nvPicPr>
          <p:cNvPr id="215" name="図 214">
            <a:extLst>
              <a:ext uri="{FF2B5EF4-FFF2-40B4-BE49-F238E27FC236}">
                <a16:creationId xmlns:a16="http://schemas.microsoft.com/office/drawing/2014/main" id="{8F8040C5-342C-E608-254E-31680D92A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77" y="4358258"/>
            <a:ext cx="96587" cy="269065"/>
          </a:xfrm>
          <a:prstGeom prst="rect">
            <a:avLst/>
          </a:prstGeom>
        </p:spPr>
      </p:pic>
      <p:pic>
        <p:nvPicPr>
          <p:cNvPr id="216" name="図 215">
            <a:extLst>
              <a:ext uri="{FF2B5EF4-FFF2-40B4-BE49-F238E27FC236}">
                <a16:creationId xmlns:a16="http://schemas.microsoft.com/office/drawing/2014/main" id="{035FF4A2-B5BF-54DE-3FC7-01FAABB8C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777" y="4358258"/>
            <a:ext cx="96587" cy="269065"/>
          </a:xfrm>
          <a:prstGeom prst="rect">
            <a:avLst/>
          </a:prstGeom>
        </p:spPr>
      </p:pic>
      <p:pic>
        <p:nvPicPr>
          <p:cNvPr id="217" name="図 216">
            <a:extLst>
              <a:ext uri="{FF2B5EF4-FFF2-40B4-BE49-F238E27FC236}">
                <a16:creationId xmlns:a16="http://schemas.microsoft.com/office/drawing/2014/main" id="{36801280-AD4A-5B88-11D8-2A974CBEE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8" y="4358258"/>
            <a:ext cx="96587" cy="269065"/>
          </a:xfrm>
          <a:prstGeom prst="rect">
            <a:avLst/>
          </a:prstGeom>
        </p:spPr>
      </p:pic>
      <p:pic>
        <p:nvPicPr>
          <p:cNvPr id="218" name="図 217">
            <a:extLst>
              <a:ext uri="{FF2B5EF4-FFF2-40B4-BE49-F238E27FC236}">
                <a16:creationId xmlns:a16="http://schemas.microsoft.com/office/drawing/2014/main" id="{D93046EA-09D6-1E72-1DE3-3D15D1153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088" y="4358258"/>
            <a:ext cx="96587" cy="269065"/>
          </a:xfrm>
          <a:prstGeom prst="rect">
            <a:avLst/>
          </a:prstGeom>
        </p:spPr>
      </p:pic>
      <p:pic>
        <p:nvPicPr>
          <p:cNvPr id="219" name="図 218">
            <a:extLst>
              <a:ext uri="{FF2B5EF4-FFF2-40B4-BE49-F238E27FC236}">
                <a16:creationId xmlns:a16="http://schemas.microsoft.com/office/drawing/2014/main" id="{667E92F2-ADF4-47B7-0F9F-86303C43C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99" y="4358258"/>
            <a:ext cx="96587" cy="269065"/>
          </a:xfrm>
          <a:prstGeom prst="rect">
            <a:avLst/>
          </a:prstGeom>
        </p:spPr>
      </p:pic>
      <p:pic>
        <p:nvPicPr>
          <p:cNvPr id="220" name="図 219">
            <a:extLst>
              <a:ext uri="{FF2B5EF4-FFF2-40B4-BE49-F238E27FC236}">
                <a16:creationId xmlns:a16="http://schemas.microsoft.com/office/drawing/2014/main" id="{A7153E13-29FD-17FE-D227-E447B2E36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399" y="4358258"/>
            <a:ext cx="96587" cy="269065"/>
          </a:xfrm>
          <a:prstGeom prst="rect">
            <a:avLst/>
          </a:prstGeom>
        </p:spPr>
      </p:pic>
      <p:pic>
        <p:nvPicPr>
          <p:cNvPr id="221" name="図 220">
            <a:extLst>
              <a:ext uri="{FF2B5EF4-FFF2-40B4-BE49-F238E27FC236}">
                <a16:creationId xmlns:a16="http://schemas.microsoft.com/office/drawing/2014/main" id="{8C332E58-7E7A-1882-1383-67A6E558D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10" y="4358258"/>
            <a:ext cx="96587" cy="269065"/>
          </a:xfrm>
          <a:prstGeom prst="rect">
            <a:avLst/>
          </a:prstGeom>
        </p:spPr>
      </p:pic>
      <p:pic>
        <p:nvPicPr>
          <p:cNvPr id="222" name="図 221">
            <a:extLst>
              <a:ext uri="{FF2B5EF4-FFF2-40B4-BE49-F238E27FC236}">
                <a16:creationId xmlns:a16="http://schemas.microsoft.com/office/drawing/2014/main" id="{BB2CCDD2-441D-A432-0A61-562FB0FA7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710" y="4358258"/>
            <a:ext cx="96587" cy="269065"/>
          </a:xfrm>
          <a:prstGeom prst="rect">
            <a:avLst/>
          </a:prstGeom>
        </p:spPr>
      </p:pic>
      <p:pic>
        <p:nvPicPr>
          <p:cNvPr id="223" name="図 222">
            <a:extLst>
              <a:ext uri="{FF2B5EF4-FFF2-40B4-BE49-F238E27FC236}">
                <a16:creationId xmlns:a16="http://schemas.microsoft.com/office/drawing/2014/main" id="{FAB89B26-4823-3DB0-ECB1-5AC1014D6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22" y="4358258"/>
            <a:ext cx="96587" cy="269065"/>
          </a:xfrm>
          <a:prstGeom prst="rect">
            <a:avLst/>
          </a:prstGeom>
        </p:spPr>
      </p:pic>
      <p:pic>
        <p:nvPicPr>
          <p:cNvPr id="224" name="図 223">
            <a:extLst>
              <a:ext uri="{FF2B5EF4-FFF2-40B4-BE49-F238E27FC236}">
                <a16:creationId xmlns:a16="http://schemas.microsoft.com/office/drawing/2014/main" id="{D1357133-24E3-6E44-E3E9-B0D454584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4778280"/>
            <a:ext cx="96587" cy="269065"/>
          </a:xfrm>
          <a:prstGeom prst="rect">
            <a:avLst/>
          </a:prstGeom>
        </p:spPr>
      </p:pic>
      <p:pic>
        <p:nvPicPr>
          <p:cNvPr id="225" name="図 224">
            <a:extLst>
              <a:ext uri="{FF2B5EF4-FFF2-40B4-BE49-F238E27FC236}">
                <a16:creationId xmlns:a16="http://schemas.microsoft.com/office/drawing/2014/main" id="{C2940DC1-D5F5-2994-2FAC-EE2C8A1A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55" y="4778280"/>
            <a:ext cx="96587" cy="269065"/>
          </a:xfrm>
          <a:prstGeom prst="rect">
            <a:avLst/>
          </a:prstGeom>
        </p:spPr>
      </p:pic>
      <p:pic>
        <p:nvPicPr>
          <p:cNvPr id="226" name="図 225">
            <a:extLst>
              <a:ext uri="{FF2B5EF4-FFF2-40B4-BE49-F238E27FC236}">
                <a16:creationId xmlns:a16="http://schemas.microsoft.com/office/drawing/2014/main" id="{F22CC293-983D-F483-E8CD-68E712AD4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66" y="4778280"/>
            <a:ext cx="96587" cy="269065"/>
          </a:xfrm>
          <a:prstGeom prst="rect">
            <a:avLst/>
          </a:prstGeom>
        </p:spPr>
      </p:pic>
      <p:pic>
        <p:nvPicPr>
          <p:cNvPr id="227" name="図 226">
            <a:extLst>
              <a:ext uri="{FF2B5EF4-FFF2-40B4-BE49-F238E27FC236}">
                <a16:creationId xmlns:a16="http://schemas.microsoft.com/office/drawing/2014/main" id="{72E4B8DC-AC25-999E-086B-4FE915C81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77" y="4778280"/>
            <a:ext cx="96587" cy="269065"/>
          </a:xfrm>
          <a:prstGeom prst="rect">
            <a:avLst/>
          </a:prstGeom>
        </p:spPr>
      </p:pic>
      <p:pic>
        <p:nvPicPr>
          <p:cNvPr id="228" name="図 227">
            <a:extLst>
              <a:ext uri="{FF2B5EF4-FFF2-40B4-BE49-F238E27FC236}">
                <a16:creationId xmlns:a16="http://schemas.microsoft.com/office/drawing/2014/main" id="{E426D302-55CA-C796-D5AD-A91780CA8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8" y="4778280"/>
            <a:ext cx="96587" cy="269065"/>
          </a:xfrm>
          <a:prstGeom prst="rect">
            <a:avLst/>
          </a:prstGeom>
        </p:spPr>
      </p:pic>
      <p:pic>
        <p:nvPicPr>
          <p:cNvPr id="229" name="図 228">
            <a:extLst>
              <a:ext uri="{FF2B5EF4-FFF2-40B4-BE49-F238E27FC236}">
                <a16:creationId xmlns:a16="http://schemas.microsoft.com/office/drawing/2014/main" id="{DD37F010-0620-A50C-00FB-E67F1A03D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99" y="4778280"/>
            <a:ext cx="96587" cy="269065"/>
          </a:xfrm>
          <a:prstGeom prst="rect">
            <a:avLst/>
          </a:prstGeom>
        </p:spPr>
      </p:pic>
      <p:pic>
        <p:nvPicPr>
          <p:cNvPr id="230" name="図 229">
            <a:extLst>
              <a:ext uri="{FF2B5EF4-FFF2-40B4-BE49-F238E27FC236}">
                <a16:creationId xmlns:a16="http://schemas.microsoft.com/office/drawing/2014/main" id="{5EA1E05B-1DE8-58E5-3FEB-9D110DDA7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10" y="4778280"/>
            <a:ext cx="96587" cy="269065"/>
          </a:xfrm>
          <a:prstGeom prst="rect">
            <a:avLst/>
          </a:prstGeom>
        </p:spPr>
      </p:pic>
      <p:pic>
        <p:nvPicPr>
          <p:cNvPr id="231" name="図 230">
            <a:extLst>
              <a:ext uri="{FF2B5EF4-FFF2-40B4-BE49-F238E27FC236}">
                <a16:creationId xmlns:a16="http://schemas.microsoft.com/office/drawing/2014/main" id="{16C0BA43-5C5A-DD5B-723A-3CBC9D635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22" y="4778280"/>
            <a:ext cx="96587" cy="269065"/>
          </a:xfrm>
          <a:prstGeom prst="rect">
            <a:avLst/>
          </a:prstGeom>
        </p:spPr>
      </p:pic>
      <p:pic>
        <p:nvPicPr>
          <p:cNvPr id="232" name="図 231">
            <a:extLst>
              <a:ext uri="{FF2B5EF4-FFF2-40B4-BE49-F238E27FC236}">
                <a16:creationId xmlns:a16="http://schemas.microsoft.com/office/drawing/2014/main" id="{09098F6E-FD95-B796-C2ED-53FB19E32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451" y="3518216"/>
            <a:ext cx="96587" cy="269065"/>
          </a:xfrm>
          <a:prstGeom prst="rect">
            <a:avLst/>
          </a:prstGeom>
        </p:spPr>
      </p:pic>
      <p:pic>
        <p:nvPicPr>
          <p:cNvPr id="233" name="図 232">
            <a:extLst>
              <a:ext uri="{FF2B5EF4-FFF2-40B4-BE49-F238E27FC236}">
                <a16:creationId xmlns:a16="http://schemas.microsoft.com/office/drawing/2014/main" id="{799878E9-8704-5580-BBE8-9DC95ADBA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451" y="3938237"/>
            <a:ext cx="96587" cy="269065"/>
          </a:xfrm>
          <a:prstGeom prst="rect">
            <a:avLst/>
          </a:prstGeom>
        </p:spPr>
      </p:pic>
      <p:pic>
        <p:nvPicPr>
          <p:cNvPr id="234" name="図 233">
            <a:extLst>
              <a:ext uri="{FF2B5EF4-FFF2-40B4-BE49-F238E27FC236}">
                <a16:creationId xmlns:a16="http://schemas.microsoft.com/office/drawing/2014/main" id="{6EC4761B-9ABC-C6AE-D974-9A05D3F70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893" y="3938237"/>
            <a:ext cx="96587" cy="26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458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921E7-A61B-E6F7-F607-122D97892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08DC1D27-FDCD-795A-3075-359681BC4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D8B4993-CCBE-9C33-ACDF-61D666815E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75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7CB6B55-AE7F-D62E-A354-40D3F7F6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449DB26-3954-9504-8594-E87F2BBB2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1838132"/>
            <a:ext cx="96587" cy="26906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F856FC7-B12D-C1C4-F649-D3867EFB7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1838132"/>
            <a:ext cx="96587" cy="26906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20C04A7-8303-1185-C064-B0497EE8B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1838132"/>
            <a:ext cx="96587" cy="26906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4F532A5-E721-D4E7-370B-C4956759A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1838132"/>
            <a:ext cx="96587" cy="26906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8393925-C844-47A2-BAFB-9A080DEE2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1838132"/>
            <a:ext cx="96587" cy="26906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CFE5C337-884D-93A6-74D7-0686D425E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1838132"/>
            <a:ext cx="96587" cy="26906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F1EB613-D3C4-6B5C-1C2A-DB509CD3C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1838132"/>
            <a:ext cx="96587" cy="26906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EA55122E-BC52-46C1-279E-ACF104098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1838132"/>
            <a:ext cx="96587" cy="269065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95AD0F42-D05C-7DCB-619D-340C6F30A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258153"/>
            <a:ext cx="96587" cy="269065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D045DC8E-50A9-BE83-1D64-99A0E1D6F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258153"/>
            <a:ext cx="96587" cy="269065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A15C17E3-E77E-44F2-8EC6-16D923DAA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258153"/>
            <a:ext cx="96587" cy="26906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1CFC0899-F92D-0666-450F-CA9E94322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258153"/>
            <a:ext cx="96587" cy="269065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BA80765E-EF90-FF65-0FF0-06DB18072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258153"/>
            <a:ext cx="96587" cy="269065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87CD1A5E-9559-FE1B-06BA-2DA04C73C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258153"/>
            <a:ext cx="96587" cy="26906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362565CC-EEEE-C038-6FB2-68BB14A1B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258153"/>
            <a:ext cx="96587" cy="26906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19701AEF-392D-FEAD-965A-89E11C282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258153"/>
            <a:ext cx="96587" cy="269065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97DAEAF2-9D56-1023-5132-C997B8ED5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678174"/>
            <a:ext cx="96587" cy="269065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FB712D42-B887-9858-4BAC-931C57C0E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678174"/>
            <a:ext cx="96587" cy="269065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4EA13DD7-95E1-06B5-EC87-2E3A61130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DCF879CA-5520-98D2-F969-7BDBEB616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3BA8A8A0-CA30-8859-8240-0352FF2FE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ADF3B7B6-645F-4ED5-0A0F-89DC35260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72E8A591-BD22-0A2D-F6C5-0F6890E78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AD3DE795-3DAB-319D-5593-CB419A868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C30A68BD-DD22-31D5-1722-8E3CC14FA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5742CDC2-3793-C838-3EF6-D4307E963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B82CBA09-00ED-A660-3842-B998F8831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678174"/>
            <a:ext cx="96587" cy="269065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30EF3154-FAD9-BD74-09C0-B66F512DD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678174"/>
            <a:ext cx="96587" cy="269065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FCE10BD4-A69F-970C-8638-58D9F0086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098195"/>
            <a:ext cx="96587" cy="269065"/>
          </a:xfrm>
          <a:prstGeom prst="rect">
            <a:avLst/>
          </a:prstGeom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DB7A497E-7720-46CD-CDE7-1CA2CCD9F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D4CCF45E-AB8E-34AC-9EDB-0ADB98317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1F345310-DF07-CD29-DBC3-24487A18C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id="{BBD3AD18-BEB4-0116-248D-9CC0FD8D1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E0066C54-7FDB-443D-E4E4-437059B8B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098195"/>
            <a:ext cx="96587" cy="269065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2AE87AF2-9246-2174-DE86-92F5B4C5B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098195"/>
            <a:ext cx="96587" cy="269065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658CDC12-30CA-9A17-3FDE-D7B2A2FA5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098195"/>
            <a:ext cx="96587" cy="269065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D69D4AA1-9A9B-3244-3278-571F104B2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C33B9C67-FD88-A992-D022-A9406A196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FBDCE05B-B501-F689-622F-F44815ECA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098195"/>
            <a:ext cx="96587" cy="269065"/>
          </a:xfrm>
          <a:prstGeom prst="rect">
            <a:avLst/>
          </a:prstGeom>
        </p:spPr>
      </p:pic>
      <p:pic>
        <p:nvPicPr>
          <p:cNvPr id="132" name="図 131">
            <a:extLst>
              <a:ext uri="{FF2B5EF4-FFF2-40B4-BE49-F238E27FC236}">
                <a16:creationId xmlns:a16="http://schemas.microsoft.com/office/drawing/2014/main" id="{3A9A4F75-FD59-809B-0358-B403AD6DE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572547F6-D182-E016-40F3-F496AF1EE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F75A88FC-F3C6-F31C-83CD-7D229DDCD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518216"/>
            <a:ext cx="96587" cy="269065"/>
          </a:xfrm>
          <a:prstGeom prst="rect">
            <a:avLst/>
          </a:prstGeom>
        </p:spPr>
      </p:pic>
      <p:pic>
        <p:nvPicPr>
          <p:cNvPr id="128" name="図 127">
            <a:extLst>
              <a:ext uri="{FF2B5EF4-FFF2-40B4-BE49-F238E27FC236}">
                <a16:creationId xmlns:a16="http://schemas.microsoft.com/office/drawing/2014/main" id="{0C5F8AEC-E72C-60BF-D93C-E42022B3F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518216"/>
            <a:ext cx="96587" cy="269065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8468171B-945C-F843-0E7A-01A615805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3BCA196A-0210-BC76-A7F6-5B4C94A3C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4" name="図 123">
            <a:extLst>
              <a:ext uri="{FF2B5EF4-FFF2-40B4-BE49-F238E27FC236}">
                <a16:creationId xmlns:a16="http://schemas.microsoft.com/office/drawing/2014/main" id="{733202BB-6BF7-0DBF-5658-A70788488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518216"/>
            <a:ext cx="96587" cy="269065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AF776910-C560-1366-05A2-9D74B3610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A9132554-7820-30A2-C7C6-89B0390BD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B833C644-783D-996D-C124-0DD8118AB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518216"/>
            <a:ext cx="96587" cy="269065"/>
          </a:xfrm>
          <a:prstGeom prst="rect">
            <a:avLst/>
          </a:prstGeom>
        </p:spPr>
      </p:pic>
      <p:pic>
        <p:nvPicPr>
          <p:cNvPr id="118" name="図 117">
            <a:extLst>
              <a:ext uri="{FF2B5EF4-FFF2-40B4-BE49-F238E27FC236}">
                <a16:creationId xmlns:a16="http://schemas.microsoft.com/office/drawing/2014/main" id="{CCC25689-F76E-C504-E00A-A276A03EE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6E42FA0F-CE82-5F71-19F5-2EEBA69B0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E750B3FD-82FB-5A1F-DEC3-40DBF2E79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8" name="図 157">
            <a:extLst>
              <a:ext uri="{FF2B5EF4-FFF2-40B4-BE49-F238E27FC236}">
                <a16:creationId xmlns:a16="http://schemas.microsoft.com/office/drawing/2014/main" id="{9E913F8A-B032-BCBA-F0B7-48BA4F090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A035607A-49F9-B040-8ED3-543B72F66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938237"/>
            <a:ext cx="96587" cy="269065"/>
          </a:xfrm>
          <a:prstGeom prst="rect">
            <a:avLst/>
          </a:prstGeom>
        </p:spPr>
      </p:pic>
      <p:pic>
        <p:nvPicPr>
          <p:cNvPr id="153" name="図 152">
            <a:extLst>
              <a:ext uri="{FF2B5EF4-FFF2-40B4-BE49-F238E27FC236}">
                <a16:creationId xmlns:a16="http://schemas.microsoft.com/office/drawing/2014/main" id="{0223B6A0-2D36-6589-E366-6E2E0F007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938237"/>
            <a:ext cx="96587" cy="269065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2B700E01-F733-0284-432B-8993F69F2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938237"/>
            <a:ext cx="96587" cy="269065"/>
          </a:xfrm>
          <a:prstGeom prst="rect">
            <a:avLst/>
          </a:prstGeom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A47A0A4E-897B-A521-CAE9-934FFD3F8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938237"/>
            <a:ext cx="96587" cy="269065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931A0AF8-39A9-CD50-F104-8D1D87482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938237"/>
            <a:ext cx="96587" cy="269065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2116169E-202F-AA1D-283F-D7B334F46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938237"/>
            <a:ext cx="96587" cy="269065"/>
          </a:xfrm>
          <a:prstGeom prst="rect">
            <a:avLst/>
          </a:prstGeom>
        </p:spPr>
      </p:pic>
      <p:pic>
        <p:nvPicPr>
          <p:cNvPr id="143" name="図 142">
            <a:extLst>
              <a:ext uri="{FF2B5EF4-FFF2-40B4-BE49-F238E27FC236}">
                <a16:creationId xmlns:a16="http://schemas.microsoft.com/office/drawing/2014/main" id="{05779A46-C2A9-C633-D15E-0A33093FD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85FDA8F0-BA10-1E9F-54D0-1535D0148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82" name="図 181">
            <a:extLst>
              <a:ext uri="{FF2B5EF4-FFF2-40B4-BE49-F238E27FC236}">
                <a16:creationId xmlns:a16="http://schemas.microsoft.com/office/drawing/2014/main" id="{27A52C68-4E91-415A-CC4B-EE6D8182A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358258"/>
            <a:ext cx="96587" cy="269065"/>
          </a:xfrm>
          <a:prstGeom prst="rect">
            <a:avLst/>
          </a:prstGeom>
        </p:spPr>
      </p:pic>
      <p:pic>
        <p:nvPicPr>
          <p:cNvPr id="180" name="図 179">
            <a:extLst>
              <a:ext uri="{FF2B5EF4-FFF2-40B4-BE49-F238E27FC236}">
                <a16:creationId xmlns:a16="http://schemas.microsoft.com/office/drawing/2014/main" id="{8A8DF06C-2429-CA86-F64D-88E03C5DD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81" name="図 180">
            <a:extLst>
              <a:ext uri="{FF2B5EF4-FFF2-40B4-BE49-F238E27FC236}">
                <a16:creationId xmlns:a16="http://schemas.microsoft.com/office/drawing/2014/main" id="{B2A3F0CA-6EA9-CF17-9DF7-8D37B21E3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78" name="図 177">
            <a:extLst>
              <a:ext uri="{FF2B5EF4-FFF2-40B4-BE49-F238E27FC236}">
                <a16:creationId xmlns:a16="http://schemas.microsoft.com/office/drawing/2014/main" id="{724C8E68-33FA-45F1-8F35-E21EAF0F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9" name="図 178">
            <a:extLst>
              <a:ext uri="{FF2B5EF4-FFF2-40B4-BE49-F238E27FC236}">
                <a16:creationId xmlns:a16="http://schemas.microsoft.com/office/drawing/2014/main" id="{50378726-2D14-11F3-584A-84C9F6835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B84FD975-7C35-C1D9-7C40-CFF5213BB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7" name="図 176">
            <a:extLst>
              <a:ext uri="{FF2B5EF4-FFF2-40B4-BE49-F238E27FC236}">
                <a16:creationId xmlns:a16="http://schemas.microsoft.com/office/drawing/2014/main" id="{30504F98-0575-C7E5-A38C-F4410F45E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4" name="図 173">
            <a:extLst>
              <a:ext uri="{FF2B5EF4-FFF2-40B4-BE49-F238E27FC236}">
                <a16:creationId xmlns:a16="http://schemas.microsoft.com/office/drawing/2014/main" id="{71ABBAAC-93CC-E85A-3F15-A3406ED0B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646604AC-90A5-B33F-7437-C424AB01C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A78AD451-2C1F-A4EC-2795-8EAD31B45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3" name="図 172">
            <a:extLst>
              <a:ext uri="{FF2B5EF4-FFF2-40B4-BE49-F238E27FC236}">
                <a16:creationId xmlns:a16="http://schemas.microsoft.com/office/drawing/2014/main" id="{0FA7D196-F799-F9E2-AA91-ADB6FF60F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0" name="図 169">
            <a:extLst>
              <a:ext uri="{FF2B5EF4-FFF2-40B4-BE49-F238E27FC236}">
                <a16:creationId xmlns:a16="http://schemas.microsoft.com/office/drawing/2014/main" id="{48B0A9D5-99DA-CC53-5695-A4FEBEEA5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71" name="図 170">
            <a:extLst>
              <a:ext uri="{FF2B5EF4-FFF2-40B4-BE49-F238E27FC236}">
                <a16:creationId xmlns:a16="http://schemas.microsoft.com/office/drawing/2014/main" id="{48C39384-CA70-F615-0E9C-DEE693B01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7D11816D-F378-1ECF-7BAA-AE33C8BAC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358258"/>
            <a:ext cx="96587" cy="269065"/>
          </a:xfrm>
          <a:prstGeom prst="rect">
            <a:avLst/>
          </a:prstGeom>
        </p:spPr>
      </p:pic>
      <p:pic>
        <p:nvPicPr>
          <p:cNvPr id="207" name="図 206">
            <a:extLst>
              <a:ext uri="{FF2B5EF4-FFF2-40B4-BE49-F238E27FC236}">
                <a16:creationId xmlns:a16="http://schemas.microsoft.com/office/drawing/2014/main" id="{9A15F828-9A02-366F-2641-70ADFABF5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778280"/>
            <a:ext cx="96587" cy="269065"/>
          </a:xfrm>
          <a:prstGeom prst="rect">
            <a:avLst/>
          </a:prstGeom>
        </p:spPr>
      </p:pic>
      <p:pic>
        <p:nvPicPr>
          <p:cNvPr id="205" name="図 204">
            <a:extLst>
              <a:ext uri="{FF2B5EF4-FFF2-40B4-BE49-F238E27FC236}">
                <a16:creationId xmlns:a16="http://schemas.microsoft.com/office/drawing/2014/main" id="{A86F2AED-85B4-EBC7-E92D-4FF2F2661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778280"/>
            <a:ext cx="96587" cy="269065"/>
          </a:xfrm>
          <a:prstGeom prst="rect">
            <a:avLst/>
          </a:prstGeom>
        </p:spPr>
      </p:pic>
      <p:pic>
        <p:nvPicPr>
          <p:cNvPr id="203" name="図 202">
            <a:extLst>
              <a:ext uri="{FF2B5EF4-FFF2-40B4-BE49-F238E27FC236}">
                <a16:creationId xmlns:a16="http://schemas.microsoft.com/office/drawing/2014/main" id="{A1CF77DF-9907-BCA6-9CA1-41A804505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778280"/>
            <a:ext cx="96587" cy="269065"/>
          </a:xfrm>
          <a:prstGeom prst="rect">
            <a:avLst/>
          </a:prstGeom>
        </p:spPr>
      </p:pic>
      <p:pic>
        <p:nvPicPr>
          <p:cNvPr id="201" name="図 200">
            <a:extLst>
              <a:ext uri="{FF2B5EF4-FFF2-40B4-BE49-F238E27FC236}">
                <a16:creationId xmlns:a16="http://schemas.microsoft.com/office/drawing/2014/main" id="{60B77647-A8C8-AEE1-B7AE-F0DA5FE8C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778280"/>
            <a:ext cx="96587" cy="269065"/>
          </a:xfrm>
          <a:prstGeom prst="rect">
            <a:avLst/>
          </a:prstGeom>
        </p:spPr>
      </p:pic>
      <p:pic>
        <p:nvPicPr>
          <p:cNvPr id="199" name="図 198">
            <a:extLst>
              <a:ext uri="{FF2B5EF4-FFF2-40B4-BE49-F238E27FC236}">
                <a16:creationId xmlns:a16="http://schemas.microsoft.com/office/drawing/2014/main" id="{57423A73-2B85-7805-3F50-228082F1A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778280"/>
            <a:ext cx="96587" cy="269065"/>
          </a:xfrm>
          <a:prstGeom prst="rect">
            <a:avLst/>
          </a:prstGeom>
        </p:spPr>
      </p:pic>
      <p:pic>
        <p:nvPicPr>
          <p:cNvPr id="197" name="図 196">
            <a:extLst>
              <a:ext uri="{FF2B5EF4-FFF2-40B4-BE49-F238E27FC236}">
                <a16:creationId xmlns:a16="http://schemas.microsoft.com/office/drawing/2014/main" id="{B7AC7B84-2DCF-E3BD-3D0A-CA6F5086B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778280"/>
            <a:ext cx="96587" cy="269065"/>
          </a:xfrm>
          <a:prstGeom prst="rect">
            <a:avLst/>
          </a:prstGeom>
        </p:spPr>
      </p:pic>
      <p:pic>
        <p:nvPicPr>
          <p:cNvPr id="195" name="図 194">
            <a:extLst>
              <a:ext uri="{FF2B5EF4-FFF2-40B4-BE49-F238E27FC236}">
                <a16:creationId xmlns:a16="http://schemas.microsoft.com/office/drawing/2014/main" id="{BBE7F62B-3730-EC94-CBD3-0C9BE4DB1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778280"/>
            <a:ext cx="96587" cy="269065"/>
          </a:xfrm>
          <a:prstGeom prst="rect">
            <a:avLst/>
          </a:prstGeom>
        </p:spPr>
      </p:pic>
      <p:pic>
        <p:nvPicPr>
          <p:cNvPr id="193" name="図 192">
            <a:extLst>
              <a:ext uri="{FF2B5EF4-FFF2-40B4-BE49-F238E27FC236}">
                <a16:creationId xmlns:a16="http://schemas.microsoft.com/office/drawing/2014/main" id="{DD960CF7-1A16-5006-6948-B132821CC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778280"/>
            <a:ext cx="96587" cy="26906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2FFC7DB-408F-4511-BFE6-88A4C7A4C7D7}"/>
              </a:ext>
            </a:extLst>
          </p:cNvPr>
          <p:cNvSpPr/>
          <p:nvPr/>
        </p:nvSpPr>
        <p:spPr>
          <a:xfrm>
            <a:off x="1254887" y="3445571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4FB09B70-49D5-291B-AE2A-488A7C677702}"/>
              </a:ext>
            </a:extLst>
          </p:cNvPr>
          <p:cNvSpPr/>
          <p:nvPr/>
        </p:nvSpPr>
        <p:spPr>
          <a:xfrm>
            <a:off x="1254887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C0001C5D-B1CD-A6A6-5D7B-2096E623A548}"/>
              </a:ext>
            </a:extLst>
          </p:cNvPr>
          <p:cNvSpPr/>
          <p:nvPr/>
        </p:nvSpPr>
        <p:spPr>
          <a:xfrm>
            <a:off x="1750478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8" name="図 97">
            <a:extLst>
              <a:ext uri="{FF2B5EF4-FFF2-40B4-BE49-F238E27FC236}">
                <a16:creationId xmlns:a16="http://schemas.microsoft.com/office/drawing/2014/main" id="{7AB9BC99-4D6A-1EAA-3AB0-BE2C97CB9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1838132"/>
            <a:ext cx="96587" cy="269065"/>
          </a:xfrm>
          <a:prstGeom prst="rect">
            <a:avLst/>
          </a:prstGeom>
        </p:spPr>
      </p:pic>
      <p:pic>
        <p:nvPicPr>
          <p:cNvPr id="100" name="図 99">
            <a:extLst>
              <a:ext uri="{FF2B5EF4-FFF2-40B4-BE49-F238E27FC236}">
                <a16:creationId xmlns:a16="http://schemas.microsoft.com/office/drawing/2014/main" id="{8A76D3FA-CD99-F37F-E0C4-E1A3C5332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55" y="1838132"/>
            <a:ext cx="96587" cy="269065"/>
          </a:xfrm>
          <a:prstGeom prst="rect">
            <a:avLst/>
          </a:prstGeom>
        </p:spPr>
      </p:pic>
      <p:pic>
        <p:nvPicPr>
          <p:cNvPr id="102" name="図 101">
            <a:extLst>
              <a:ext uri="{FF2B5EF4-FFF2-40B4-BE49-F238E27FC236}">
                <a16:creationId xmlns:a16="http://schemas.microsoft.com/office/drawing/2014/main" id="{305AC419-6187-2966-382F-B5AF78000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66" y="1838132"/>
            <a:ext cx="96587" cy="269065"/>
          </a:xfrm>
          <a:prstGeom prst="rect">
            <a:avLst/>
          </a:prstGeom>
        </p:spPr>
      </p:pic>
      <p:pic>
        <p:nvPicPr>
          <p:cNvPr id="108" name="図 107">
            <a:extLst>
              <a:ext uri="{FF2B5EF4-FFF2-40B4-BE49-F238E27FC236}">
                <a16:creationId xmlns:a16="http://schemas.microsoft.com/office/drawing/2014/main" id="{2D68D0A7-EA41-199D-B686-C11D47DB9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77" y="1838132"/>
            <a:ext cx="96587" cy="269065"/>
          </a:xfrm>
          <a:prstGeom prst="rect">
            <a:avLst/>
          </a:prstGeom>
        </p:spPr>
      </p:pic>
      <p:pic>
        <p:nvPicPr>
          <p:cNvPr id="109" name="図 108">
            <a:extLst>
              <a:ext uri="{FF2B5EF4-FFF2-40B4-BE49-F238E27FC236}">
                <a16:creationId xmlns:a16="http://schemas.microsoft.com/office/drawing/2014/main" id="{14917D06-F04C-D94D-B1C0-95710DFA3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8" y="1838132"/>
            <a:ext cx="96587" cy="269065"/>
          </a:xfrm>
          <a:prstGeom prst="rect">
            <a:avLst/>
          </a:prstGeom>
        </p:spPr>
      </p:pic>
      <p:pic>
        <p:nvPicPr>
          <p:cNvPr id="110" name="図 109">
            <a:extLst>
              <a:ext uri="{FF2B5EF4-FFF2-40B4-BE49-F238E27FC236}">
                <a16:creationId xmlns:a16="http://schemas.microsoft.com/office/drawing/2014/main" id="{4F390FD9-E06E-0126-AD4C-F9076601D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99" y="1838132"/>
            <a:ext cx="96587" cy="269065"/>
          </a:xfrm>
          <a:prstGeom prst="rect">
            <a:avLst/>
          </a:prstGeom>
        </p:spPr>
      </p:pic>
      <p:pic>
        <p:nvPicPr>
          <p:cNvPr id="111" name="図 110">
            <a:extLst>
              <a:ext uri="{FF2B5EF4-FFF2-40B4-BE49-F238E27FC236}">
                <a16:creationId xmlns:a16="http://schemas.microsoft.com/office/drawing/2014/main" id="{3A04CAF6-2D3D-6161-8831-20FD92DF9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10" y="1838132"/>
            <a:ext cx="96587" cy="269065"/>
          </a:xfrm>
          <a:prstGeom prst="rect">
            <a:avLst/>
          </a:prstGeom>
        </p:spPr>
      </p:pic>
      <p:pic>
        <p:nvPicPr>
          <p:cNvPr id="112" name="図 111">
            <a:extLst>
              <a:ext uri="{FF2B5EF4-FFF2-40B4-BE49-F238E27FC236}">
                <a16:creationId xmlns:a16="http://schemas.microsoft.com/office/drawing/2014/main" id="{F962D034-EDA6-16DB-AE17-D1260FD0E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22" y="1838132"/>
            <a:ext cx="96587" cy="269065"/>
          </a:xfrm>
          <a:prstGeom prst="rect">
            <a:avLst/>
          </a:prstGeom>
        </p:spPr>
      </p:pic>
      <p:pic>
        <p:nvPicPr>
          <p:cNvPr id="113" name="図 112">
            <a:extLst>
              <a:ext uri="{FF2B5EF4-FFF2-40B4-BE49-F238E27FC236}">
                <a16:creationId xmlns:a16="http://schemas.microsoft.com/office/drawing/2014/main" id="{A88CF867-A741-F38A-5D36-9960F5C2A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2258153"/>
            <a:ext cx="96587" cy="269065"/>
          </a:xfrm>
          <a:prstGeom prst="rect">
            <a:avLst/>
          </a:prstGeom>
        </p:spPr>
      </p:pic>
      <p:pic>
        <p:nvPicPr>
          <p:cNvPr id="114" name="図 113">
            <a:extLst>
              <a:ext uri="{FF2B5EF4-FFF2-40B4-BE49-F238E27FC236}">
                <a16:creationId xmlns:a16="http://schemas.microsoft.com/office/drawing/2014/main" id="{CF3211BD-7C2C-FD39-DFE4-A3969621E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55" y="2258153"/>
            <a:ext cx="96587" cy="269065"/>
          </a:xfrm>
          <a:prstGeom prst="rect">
            <a:avLst/>
          </a:prstGeom>
        </p:spPr>
      </p:pic>
      <p:pic>
        <p:nvPicPr>
          <p:cNvPr id="115" name="図 114">
            <a:extLst>
              <a:ext uri="{FF2B5EF4-FFF2-40B4-BE49-F238E27FC236}">
                <a16:creationId xmlns:a16="http://schemas.microsoft.com/office/drawing/2014/main" id="{331DD481-8EBB-0589-98CD-2547D7231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66" y="2258153"/>
            <a:ext cx="96587" cy="269065"/>
          </a:xfrm>
          <a:prstGeom prst="rect">
            <a:avLst/>
          </a:prstGeom>
        </p:spPr>
      </p:pic>
      <p:pic>
        <p:nvPicPr>
          <p:cNvPr id="116" name="図 115">
            <a:extLst>
              <a:ext uri="{FF2B5EF4-FFF2-40B4-BE49-F238E27FC236}">
                <a16:creationId xmlns:a16="http://schemas.microsoft.com/office/drawing/2014/main" id="{37A292A9-B0E0-FE55-2FE8-E2C5C57CD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77" y="2258153"/>
            <a:ext cx="96587" cy="269065"/>
          </a:xfrm>
          <a:prstGeom prst="rect">
            <a:avLst/>
          </a:prstGeom>
        </p:spPr>
      </p:pic>
      <p:pic>
        <p:nvPicPr>
          <p:cNvPr id="117" name="図 116">
            <a:extLst>
              <a:ext uri="{FF2B5EF4-FFF2-40B4-BE49-F238E27FC236}">
                <a16:creationId xmlns:a16="http://schemas.microsoft.com/office/drawing/2014/main" id="{18E5FE6A-8AB6-406D-215A-868CBC700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8" y="2258153"/>
            <a:ext cx="96587" cy="269065"/>
          </a:xfrm>
          <a:prstGeom prst="rect">
            <a:avLst/>
          </a:prstGeom>
        </p:spPr>
      </p:pic>
      <p:pic>
        <p:nvPicPr>
          <p:cNvPr id="121" name="図 120">
            <a:extLst>
              <a:ext uri="{FF2B5EF4-FFF2-40B4-BE49-F238E27FC236}">
                <a16:creationId xmlns:a16="http://schemas.microsoft.com/office/drawing/2014/main" id="{ADBB64C3-E339-0BD2-46FA-A8BCF7660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99" y="2258153"/>
            <a:ext cx="96587" cy="269065"/>
          </a:xfrm>
          <a:prstGeom prst="rect">
            <a:avLst/>
          </a:prstGeom>
        </p:spPr>
      </p:pic>
      <p:pic>
        <p:nvPicPr>
          <p:cNvPr id="125" name="図 124">
            <a:extLst>
              <a:ext uri="{FF2B5EF4-FFF2-40B4-BE49-F238E27FC236}">
                <a16:creationId xmlns:a16="http://schemas.microsoft.com/office/drawing/2014/main" id="{8D1CD2A3-77BC-76D4-49AE-BCFFA1A51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10" y="2258153"/>
            <a:ext cx="96587" cy="269065"/>
          </a:xfrm>
          <a:prstGeom prst="rect">
            <a:avLst/>
          </a:prstGeom>
        </p:spPr>
      </p:pic>
      <p:pic>
        <p:nvPicPr>
          <p:cNvPr id="129" name="図 128">
            <a:extLst>
              <a:ext uri="{FF2B5EF4-FFF2-40B4-BE49-F238E27FC236}">
                <a16:creationId xmlns:a16="http://schemas.microsoft.com/office/drawing/2014/main" id="{0505E459-BBD8-BF20-D57D-4DF53D952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22" y="2258153"/>
            <a:ext cx="96587" cy="269065"/>
          </a:xfrm>
          <a:prstGeom prst="rect">
            <a:avLst/>
          </a:prstGeom>
        </p:spPr>
      </p:pic>
      <p:pic>
        <p:nvPicPr>
          <p:cNvPr id="131" name="図 130">
            <a:extLst>
              <a:ext uri="{FF2B5EF4-FFF2-40B4-BE49-F238E27FC236}">
                <a16:creationId xmlns:a16="http://schemas.microsoft.com/office/drawing/2014/main" id="{7FF52515-41AD-4522-43EF-79C0DC1F0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2678174"/>
            <a:ext cx="96587" cy="269065"/>
          </a:xfrm>
          <a:prstGeom prst="rect">
            <a:avLst/>
          </a:prstGeom>
        </p:spPr>
      </p:pic>
      <p:pic>
        <p:nvPicPr>
          <p:cNvPr id="134" name="図 133">
            <a:extLst>
              <a:ext uri="{FF2B5EF4-FFF2-40B4-BE49-F238E27FC236}">
                <a16:creationId xmlns:a16="http://schemas.microsoft.com/office/drawing/2014/main" id="{748F374B-382F-F15D-E542-26380C2E3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55" y="2678174"/>
            <a:ext cx="96587" cy="269065"/>
          </a:xfrm>
          <a:prstGeom prst="rect">
            <a:avLst/>
          </a:prstGeom>
        </p:spPr>
      </p:pic>
      <p:pic>
        <p:nvPicPr>
          <p:cNvPr id="135" name="図 134">
            <a:extLst>
              <a:ext uri="{FF2B5EF4-FFF2-40B4-BE49-F238E27FC236}">
                <a16:creationId xmlns:a16="http://schemas.microsoft.com/office/drawing/2014/main" id="{7BE402D7-6A04-B6DE-AFFE-D4DD5597A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66" y="2678174"/>
            <a:ext cx="96587" cy="269065"/>
          </a:xfrm>
          <a:prstGeom prst="rect">
            <a:avLst/>
          </a:prstGeom>
        </p:spPr>
      </p:pic>
      <p:pic>
        <p:nvPicPr>
          <p:cNvPr id="136" name="図 135">
            <a:extLst>
              <a:ext uri="{FF2B5EF4-FFF2-40B4-BE49-F238E27FC236}">
                <a16:creationId xmlns:a16="http://schemas.microsoft.com/office/drawing/2014/main" id="{6AA1C000-F732-2491-2A08-2430CA954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466" y="2678174"/>
            <a:ext cx="96587" cy="269065"/>
          </a:xfrm>
          <a:prstGeom prst="rect">
            <a:avLst/>
          </a:prstGeom>
        </p:spPr>
      </p:pic>
      <p:pic>
        <p:nvPicPr>
          <p:cNvPr id="137" name="図 136">
            <a:extLst>
              <a:ext uri="{FF2B5EF4-FFF2-40B4-BE49-F238E27FC236}">
                <a16:creationId xmlns:a16="http://schemas.microsoft.com/office/drawing/2014/main" id="{74ACAB03-93DE-34E5-9F11-CC48DFF73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77" y="2678174"/>
            <a:ext cx="96587" cy="269065"/>
          </a:xfrm>
          <a:prstGeom prst="rect">
            <a:avLst/>
          </a:prstGeom>
        </p:spPr>
      </p:pic>
      <p:pic>
        <p:nvPicPr>
          <p:cNvPr id="138" name="図 137">
            <a:extLst>
              <a:ext uri="{FF2B5EF4-FFF2-40B4-BE49-F238E27FC236}">
                <a16:creationId xmlns:a16="http://schemas.microsoft.com/office/drawing/2014/main" id="{46694FB3-349E-7D60-2F7D-4EE5E9D807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777" y="2678174"/>
            <a:ext cx="96587" cy="269065"/>
          </a:xfrm>
          <a:prstGeom prst="rect">
            <a:avLst/>
          </a:prstGeom>
        </p:spPr>
      </p:pic>
      <p:pic>
        <p:nvPicPr>
          <p:cNvPr id="139" name="図 138">
            <a:extLst>
              <a:ext uri="{FF2B5EF4-FFF2-40B4-BE49-F238E27FC236}">
                <a16:creationId xmlns:a16="http://schemas.microsoft.com/office/drawing/2014/main" id="{F426B54E-EE55-DCD1-E979-6E7BA8CBC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8" y="2678174"/>
            <a:ext cx="96587" cy="269065"/>
          </a:xfrm>
          <a:prstGeom prst="rect">
            <a:avLst/>
          </a:prstGeom>
        </p:spPr>
      </p:pic>
      <p:pic>
        <p:nvPicPr>
          <p:cNvPr id="140" name="図 139">
            <a:extLst>
              <a:ext uri="{FF2B5EF4-FFF2-40B4-BE49-F238E27FC236}">
                <a16:creationId xmlns:a16="http://schemas.microsoft.com/office/drawing/2014/main" id="{8DC1BDA2-649C-E767-6EF3-1FC273ECC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088" y="2678174"/>
            <a:ext cx="96587" cy="269065"/>
          </a:xfrm>
          <a:prstGeom prst="rect">
            <a:avLst/>
          </a:prstGeom>
        </p:spPr>
      </p:pic>
      <p:pic>
        <p:nvPicPr>
          <p:cNvPr id="141" name="図 140">
            <a:extLst>
              <a:ext uri="{FF2B5EF4-FFF2-40B4-BE49-F238E27FC236}">
                <a16:creationId xmlns:a16="http://schemas.microsoft.com/office/drawing/2014/main" id="{4C659192-5D0E-7C1E-9A47-DDDDE8483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99" y="2678174"/>
            <a:ext cx="96587" cy="269065"/>
          </a:xfrm>
          <a:prstGeom prst="rect">
            <a:avLst/>
          </a:prstGeom>
        </p:spPr>
      </p:pic>
      <p:pic>
        <p:nvPicPr>
          <p:cNvPr id="142" name="図 141">
            <a:extLst>
              <a:ext uri="{FF2B5EF4-FFF2-40B4-BE49-F238E27FC236}">
                <a16:creationId xmlns:a16="http://schemas.microsoft.com/office/drawing/2014/main" id="{478B14B7-6696-49A8-1AE5-EF761E3D2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399" y="2678174"/>
            <a:ext cx="96587" cy="269065"/>
          </a:xfrm>
          <a:prstGeom prst="rect">
            <a:avLst/>
          </a:prstGeom>
        </p:spPr>
      </p:pic>
      <p:pic>
        <p:nvPicPr>
          <p:cNvPr id="146" name="図 145">
            <a:extLst>
              <a:ext uri="{FF2B5EF4-FFF2-40B4-BE49-F238E27FC236}">
                <a16:creationId xmlns:a16="http://schemas.microsoft.com/office/drawing/2014/main" id="{855F25FA-F757-5E21-83A7-D10BF71B2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10" y="2678174"/>
            <a:ext cx="96587" cy="269065"/>
          </a:xfrm>
          <a:prstGeom prst="rect">
            <a:avLst/>
          </a:prstGeom>
        </p:spPr>
      </p:pic>
      <p:pic>
        <p:nvPicPr>
          <p:cNvPr id="148" name="図 147">
            <a:extLst>
              <a:ext uri="{FF2B5EF4-FFF2-40B4-BE49-F238E27FC236}">
                <a16:creationId xmlns:a16="http://schemas.microsoft.com/office/drawing/2014/main" id="{C62EB983-E5A5-3D79-9C5B-B00ABAA86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22" y="2678174"/>
            <a:ext cx="96587" cy="269065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120029E6-9D17-B729-BF1C-D5554F7F4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3098195"/>
            <a:ext cx="96587" cy="269065"/>
          </a:xfrm>
          <a:prstGeom prst="rect">
            <a:avLst/>
          </a:prstGeom>
        </p:spPr>
      </p:pic>
      <p:pic>
        <p:nvPicPr>
          <p:cNvPr id="152" name="図 151">
            <a:extLst>
              <a:ext uri="{FF2B5EF4-FFF2-40B4-BE49-F238E27FC236}">
                <a16:creationId xmlns:a16="http://schemas.microsoft.com/office/drawing/2014/main" id="{BFF70A22-6136-2515-BD02-1B425A945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55" y="3098195"/>
            <a:ext cx="96587" cy="269065"/>
          </a:xfrm>
          <a:prstGeom prst="rect">
            <a:avLst/>
          </a:prstGeom>
        </p:spPr>
      </p:pic>
      <p:pic>
        <p:nvPicPr>
          <p:cNvPr id="154" name="図 153">
            <a:extLst>
              <a:ext uri="{FF2B5EF4-FFF2-40B4-BE49-F238E27FC236}">
                <a16:creationId xmlns:a16="http://schemas.microsoft.com/office/drawing/2014/main" id="{8C6BB19F-7AE7-39A4-31F3-5D39079B5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155" y="3098195"/>
            <a:ext cx="96587" cy="269065"/>
          </a:xfrm>
          <a:prstGeom prst="rect">
            <a:avLst/>
          </a:prstGeom>
        </p:spPr>
      </p:pic>
      <p:pic>
        <p:nvPicPr>
          <p:cNvPr id="156" name="図 155">
            <a:extLst>
              <a:ext uri="{FF2B5EF4-FFF2-40B4-BE49-F238E27FC236}">
                <a16:creationId xmlns:a16="http://schemas.microsoft.com/office/drawing/2014/main" id="{56D6812B-B9EF-E929-FF44-52D13CDDF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66" y="3098195"/>
            <a:ext cx="96587" cy="269065"/>
          </a:xfrm>
          <a:prstGeom prst="rect">
            <a:avLst/>
          </a:prstGeom>
        </p:spPr>
      </p:pic>
      <p:pic>
        <p:nvPicPr>
          <p:cNvPr id="159" name="図 158">
            <a:extLst>
              <a:ext uri="{FF2B5EF4-FFF2-40B4-BE49-F238E27FC236}">
                <a16:creationId xmlns:a16="http://schemas.microsoft.com/office/drawing/2014/main" id="{2AB28FD0-4EDE-C2CD-2077-0165624E9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466" y="3098195"/>
            <a:ext cx="96587" cy="269065"/>
          </a:xfrm>
          <a:prstGeom prst="rect">
            <a:avLst/>
          </a:prstGeom>
        </p:spPr>
      </p:pic>
      <p:pic>
        <p:nvPicPr>
          <p:cNvPr id="160" name="図 159">
            <a:extLst>
              <a:ext uri="{FF2B5EF4-FFF2-40B4-BE49-F238E27FC236}">
                <a16:creationId xmlns:a16="http://schemas.microsoft.com/office/drawing/2014/main" id="{4E12C6B2-43F9-D787-6686-2EB409292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77" y="3098195"/>
            <a:ext cx="96587" cy="269065"/>
          </a:xfrm>
          <a:prstGeom prst="rect">
            <a:avLst/>
          </a:prstGeom>
        </p:spPr>
      </p:pic>
      <p:pic>
        <p:nvPicPr>
          <p:cNvPr id="161" name="図 160">
            <a:extLst>
              <a:ext uri="{FF2B5EF4-FFF2-40B4-BE49-F238E27FC236}">
                <a16:creationId xmlns:a16="http://schemas.microsoft.com/office/drawing/2014/main" id="{9B9D3176-0DFC-8F7A-28C2-CDE9B4813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8" y="3098195"/>
            <a:ext cx="96587" cy="269065"/>
          </a:xfrm>
          <a:prstGeom prst="rect">
            <a:avLst/>
          </a:prstGeom>
        </p:spPr>
      </p:pic>
      <p:pic>
        <p:nvPicPr>
          <p:cNvPr id="162" name="図 161">
            <a:extLst>
              <a:ext uri="{FF2B5EF4-FFF2-40B4-BE49-F238E27FC236}">
                <a16:creationId xmlns:a16="http://schemas.microsoft.com/office/drawing/2014/main" id="{9622A672-C61B-6FC3-69A8-375FB918F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99" y="3098195"/>
            <a:ext cx="96587" cy="269065"/>
          </a:xfrm>
          <a:prstGeom prst="rect">
            <a:avLst/>
          </a:prstGeom>
        </p:spPr>
      </p:pic>
      <p:pic>
        <p:nvPicPr>
          <p:cNvPr id="163" name="図 162">
            <a:extLst>
              <a:ext uri="{FF2B5EF4-FFF2-40B4-BE49-F238E27FC236}">
                <a16:creationId xmlns:a16="http://schemas.microsoft.com/office/drawing/2014/main" id="{C2242EB0-21FB-63F7-C50F-AB110E6C2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10" y="3098195"/>
            <a:ext cx="96587" cy="269065"/>
          </a:xfrm>
          <a:prstGeom prst="rect">
            <a:avLst/>
          </a:prstGeom>
        </p:spPr>
      </p:pic>
      <p:pic>
        <p:nvPicPr>
          <p:cNvPr id="164" name="図 163">
            <a:extLst>
              <a:ext uri="{FF2B5EF4-FFF2-40B4-BE49-F238E27FC236}">
                <a16:creationId xmlns:a16="http://schemas.microsoft.com/office/drawing/2014/main" id="{DC7F443A-6694-E32D-D37D-31F59FDFD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710" y="3098195"/>
            <a:ext cx="96587" cy="269065"/>
          </a:xfrm>
          <a:prstGeom prst="rect">
            <a:avLst/>
          </a:prstGeom>
        </p:spPr>
      </p:pic>
      <p:pic>
        <p:nvPicPr>
          <p:cNvPr id="165" name="図 164">
            <a:extLst>
              <a:ext uri="{FF2B5EF4-FFF2-40B4-BE49-F238E27FC236}">
                <a16:creationId xmlns:a16="http://schemas.microsoft.com/office/drawing/2014/main" id="{E4CFA562-B0CC-15E1-B97F-BDEE08ED0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22" y="3098195"/>
            <a:ext cx="96587" cy="269065"/>
          </a:xfrm>
          <a:prstGeom prst="rect">
            <a:avLst/>
          </a:prstGeom>
        </p:spPr>
      </p:pic>
      <p:pic>
        <p:nvPicPr>
          <p:cNvPr id="166" name="図 165">
            <a:extLst>
              <a:ext uri="{FF2B5EF4-FFF2-40B4-BE49-F238E27FC236}">
                <a16:creationId xmlns:a16="http://schemas.microsoft.com/office/drawing/2014/main" id="{5E5204A0-9FBD-6438-BF2C-F88F53BCA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3518216"/>
            <a:ext cx="96587" cy="269065"/>
          </a:xfrm>
          <a:prstGeom prst="rect">
            <a:avLst/>
          </a:prstGeom>
        </p:spPr>
      </p:pic>
      <p:pic>
        <p:nvPicPr>
          <p:cNvPr id="167" name="図 166">
            <a:extLst>
              <a:ext uri="{FF2B5EF4-FFF2-40B4-BE49-F238E27FC236}">
                <a16:creationId xmlns:a16="http://schemas.microsoft.com/office/drawing/2014/main" id="{4F484348-BF66-27F4-6AC1-F34892AF4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844" y="3518216"/>
            <a:ext cx="96587" cy="269065"/>
          </a:xfrm>
          <a:prstGeom prst="rect">
            <a:avLst/>
          </a:prstGeom>
        </p:spPr>
      </p:pic>
      <p:pic>
        <p:nvPicPr>
          <p:cNvPr id="169" name="図 168">
            <a:extLst>
              <a:ext uri="{FF2B5EF4-FFF2-40B4-BE49-F238E27FC236}">
                <a16:creationId xmlns:a16="http://schemas.microsoft.com/office/drawing/2014/main" id="{50DCE1E3-2F2D-B109-C17E-6545CE962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55" y="3518216"/>
            <a:ext cx="96587" cy="269065"/>
          </a:xfrm>
          <a:prstGeom prst="rect">
            <a:avLst/>
          </a:prstGeom>
        </p:spPr>
      </p:pic>
      <p:pic>
        <p:nvPicPr>
          <p:cNvPr id="183" name="図 182">
            <a:extLst>
              <a:ext uri="{FF2B5EF4-FFF2-40B4-BE49-F238E27FC236}">
                <a16:creationId xmlns:a16="http://schemas.microsoft.com/office/drawing/2014/main" id="{F1BE9B0F-5947-8BD3-997D-CDB8C05A0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66" y="3518216"/>
            <a:ext cx="96587" cy="269065"/>
          </a:xfrm>
          <a:prstGeom prst="rect">
            <a:avLst/>
          </a:prstGeom>
        </p:spPr>
      </p:pic>
      <p:pic>
        <p:nvPicPr>
          <p:cNvPr id="184" name="図 183">
            <a:extLst>
              <a:ext uri="{FF2B5EF4-FFF2-40B4-BE49-F238E27FC236}">
                <a16:creationId xmlns:a16="http://schemas.microsoft.com/office/drawing/2014/main" id="{72284C17-1D2A-08D4-BA50-7EBCEF023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77" y="3518216"/>
            <a:ext cx="96587" cy="269065"/>
          </a:xfrm>
          <a:prstGeom prst="rect">
            <a:avLst/>
          </a:prstGeom>
        </p:spPr>
      </p:pic>
      <p:pic>
        <p:nvPicPr>
          <p:cNvPr id="185" name="図 184">
            <a:extLst>
              <a:ext uri="{FF2B5EF4-FFF2-40B4-BE49-F238E27FC236}">
                <a16:creationId xmlns:a16="http://schemas.microsoft.com/office/drawing/2014/main" id="{2466DAB3-D1BE-96B5-4A35-37588784B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777" y="3518216"/>
            <a:ext cx="96587" cy="269065"/>
          </a:xfrm>
          <a:prstGeom prst="rect">
            <a:avLst/>
          </a:prstGeom>
        </p:spPr>
      </p:pic>
      <p:pic>
        <p:nvPicPr>
          <p:cNvPr id="186" name="図 185">
            <a:extLst>
              <a:ext uri="{FF2B5EF4-FFF2-40B4-BE49-F238E27FC236}">
                <a16:creationId xmlns:a16="http://schemas.microsoft.com/office/drawing/2014/main" id="{20985DEA-1340-D25C-44E5-D20385BAB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8" y="3518216"/>
            <a:ext cx="96587" cy="269065"/>
          </a:xfrm>
          <a:prstGeom prst="rect">
            <a:avLst/>
          </a:prstGeom>
        </p:spPr>
      </p:pic>
      <p:pic>
        <p:nvPicPr>
          <p:cNvPr id="187" name="図 186">
            <a:extLst>
              <a:ext uri="{FF2B5EF4-FFF2-40B4-BE49-F238E27FC236}">
                <a16:creationId xmlns:a16="http://schemas.microsoft.com/office/drawing/2014/main" id="{B3CD3DF4-8F0E-811A-571F-1E74CCC28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99" y="3518216"/>
            <a:ext cx="96587" cy="269065"/>
          </a:xfrm>
          <a:prstGeom prst="rect">
            <a:avLst/>
          </a:prstGeom>
        </p:spPr>
      </p:pic>
      <p:pic>
        <p:nvPicPr>
          <p:cNvPr id="188" name="図 187">
            <a:extLst>
              <a:ext uri="{FF2B5EF4-FFF2-40B4-BE49-F238E27FC236}">
                <a16:creationId xmlns:a16="http://schemas.microsoft.com/office/drawing/2014/main" id="{F2135AAF-05CC-BE9D-D059-BBF58210B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399" y="3518216"/>
            <a:ext cx="96587" cy="269065"/>
          </a:xfrm>
          <a:prstGeom prst="rect">
            <a:avLst/>
          </a:prstGeom>
        </p:spPr>
      </p:pic>
      <p:pic>
        <p:nvPicPr>
          <p:cNvPr id="189" name="図 188">
            <a:extLst>
              <a:ext uri="{FF2B5EF4-FFF2-40B4-BE49-F238E27FC236}">
                <a16:creationId xmlns:a16="http://schemas.microsoft.com/office/drawing/2014/main" id="{7E8F220A-EBE2-A09B-5DFB-41DF76130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10" y="3518216"/>
            <a:ext cx="96587" cy="269065"/>
          </a:xfrm>
          <a:prstGeom prst="rect">
            <a:avLst/>
          </a:prstGeom>
        </p:spPr>
      </p:pic>
      <p:pic>
        <p:nvPicPr>
          <p:cNvPr id="190" name="図 189">
            <a:extLst>
              <a:ext uri="{FF2B5EF4-FFF2-40B4-BE49-F238E27FC236}">
                <a16:creationId xmlns:a16="http://schemas.microsoft.com/office/drawing/2014/main" id="{70E7AD46-2DE4-1DA0-00C7-67C34F9A9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22" y="3518216"/>
            <a:ext cx="96587" cy="269065"/>
          </a:xfrm>
          <a:prstGeom prst="rect">
            <a:avLst/>
          </a:prstGeom>
        </p:spPr>
      </p:pic>
      <p:pic>
        <p:nvPicPr>
          <p:cNvPr id="191" name="図 190">
            <a:extLst>
              <a:ext uri="{FF2B5EF4-FFF2-40B4-BE49-F238E27FC236}">
                <a16:creationId xmlns:a16="http://schemas.microsoft.com/office/drawing/2014/main" id="{8EB54CDE-9861-4B9A-7240-9CA402C65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022" y="3518216"/>
            <a:ext cx="96587" cy="269065"/>
          </a:xfrm>
          <a:prstGeom prst="rect">
            <a:avLst/>
          </a:prstGeom>
        </p:spPr>
      </p:pic>
      <p:pic>
        <p:nvPicPr>
          <p:cNvPr id="192" name="図 191">
            <a:extLst>
              <a:ext uri="{FF2B5EF4-FFF2-40B4-BE49-F238E27FC236}">
                <a16:creationId xmlns:a16="http://schemas.microsoft.com/office/drawing/2014/main" id="{15A499FE-0EF5-FCA2-50D3-4A0C87C27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3938237"/>
            <a:ext cx="96587" cy="269065"/>
          </a:xfrm>
          <a:prstGeom prst="rect">
            <a:avLst/>
          </a:prstGeom>
        </p:spPr>
      </p:pic>
      <p:pic>
        <p:nvPicPr>
          <p:cNvPr id="194" name="図 193">
            <a:extLst>
              <a:ext uri="{FF2B5EF4-FFF2-40B4-BE49-F238E27FC236}">
                <a16:creationId xmlns:a16="http://schemas.microsoft.com/office/drawing/2014/main" id="{31219892-4E82-EEFD-D102-AEA85E4F6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844" y="3938237"/>
            <a:ext cx="96587" cy="269065"/>
          </a:xfrm>
          <a:prstGeom prst="rect">
            <a:avLst/>
          </a:prstGeom>
        </p:spPr>
      </p:pic>
      <p:pic>
        <p:nvPicPr>
          <p:cNvPr id="196" name="図 195">
            <a:extLst>
              <a:ext uri="{FF2B5EF4-FFF2-40B4-BE49-F238E27FC236}">
                <a16:creationId xmlns:a16="http://schemas.microsoft.com/office/drawing/2014/main" id="{D0572343-F589-BDF9-6DBB-C56CE7BE2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55" y="3938237"/>
            <a:ext cx="96587" cy="269065"/>
          </a:xfrm>
          <a:prstGeom prst="rect">
            <a:avLst/>
          </a:prstGeom>
        </p:spPr>
      </p:pic>
      <p:pic>
        <p:nvPicPr>
          <p:cNvPr id="198" name="図 197">
            <a:extLst>
              <a:ext uri="{FF2B5EF4-FFF2-40B4-BE49-F238E27FC236}">
                <a16:creationId xmlns:a16="http://schemas.microsoft.com/office/drawing/2014/main" id="{46BA3884-2A02-AE45-DAFE-98EEC52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66" y="3938237"/>
            <a:ext cx="96587" cy="269065"/>
          </a:xfrm>
          <a:prstGeom prst="rect">
            <a:avLst/>
          </a:prstGeom>
        </p:spPr>
      </p:pic>
      <p:pic>
        <p:nvPicPr>
          <p:cNvPr id="200" name="図 199">
            <a:extLst>
              <a:ext uri="{FF2B5EF4-FFF2-40B4-BE49-F238E27FC236}">
                <a16:creationId xmlns:a16="http://schemas.microsoft.com/office/drawing/2014/main" id="{D0E374B1-8BD4-9FAB-FDFE-1FDB383CE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77" y="3938237"/>
            <a:ext cx="96587" cy="269065"/>
          </a:xfrm>
          <a:prstGeom prst="rect">
            <a:avLst/>
          </a:prstGeom>
        </p:spPr>
      </p:pic>
      <p:pic>
        <p:nvPicPr>
          <p:cNvPr id="202" name="図 201">
            <a:extLst>
              <a:ext uri="{FF2B5EF4-FFF2-40B4-BE49-F238E27FC236}">
                <a16:creationId xmlns:a16="http://schemas.microsoft.com/office/drawing/2014/main" id="{84B6D992-861A-011E-5F8F-DFF02F066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8" y="3938237"/>
            <a:ext cx="96587" cy="269065"/>
          </a:xfrm>
          <a:prstGeom prst="rect">
            <a:avLst/>
          </a:prstGeom>
        </p:spPr>
      </p:pic>
      <p:pic>
        <p:nvPicPr>
          <p:cNvPr id="204" name="図 203">
            <a:extLst>
              <a:ext uri="{FF2B5EF4-FFF2-40B4-BE49-F238E27FC236}">
                <a16:creationId xmlns:a16="http://schemas.microsoft.com/office/drawing/2014/main" id="{8D9B562F-7D1A-FACE-6137-0A1AFA4D4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99" y="3938237"/>
            <a:ext cx="96587" cy="269065"/>
          </a:xfrm>
          <a:prstGeom prst="rect">
            <a:avLst/>
          </a:prstGeom>
        </p:spPr>
      </p:pic>
      <p:pic>
        <p:nvPicPr>
          <p:cNvPr id="206" name="図 205">
            <a:extLst>
              <a:ext uri="{FF2B5EF4-FFF2-40B4-BE49-F238E27FC236}">
                <a16:creationId xmlns:a16="http://schemas.microsoft.com/office/drawing/2014/main" id="{24C9B6E9-F316-9821-3347-05C59849B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10" y="3938237"/>
            <a:ext cx="96587" cy="269065"/>
          </a:xfrm>
          <a:prstGeom prst="rect">
            <a:avLst/>
          </a:prstGeom>
        </p:spPr>
      </p:pic>
      <p:pic>
        <p:nvPicPr>
          <p:cNvPr id="208" name="図 207">
            <a:extLst>
              <a:ext uri="{FF2B5EF4-FFF2-40B4-BE49-F238E27FC236}">
                <a16:creationId xmlns:a16="http://schemas.microsoft.com/office/drawing/2014/main" id="{4BCD2053-7D06-30DC-3587-3FDACCB10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22" y="3938237"/>
            <a:ext cx="96587" cy="269065"/>
          </a:xfrm>
          <a:prstGeom prst="rect">
            <a:avLst/>
          </a:prstGeom>
        </p:spPr>
      </p:pic>
      <p:pic>
        <p:nvPicPr>
          <p:cNvPr id="209" name="図 208">
            <a:extLst>
              <a:ext uri="{FF2B5EF4-FFF2-40B4-BE49-F238E27FC236}">
                <a16:creationId xmlns:a16="http://schemas.microsoft.com/office/drawing/2014/main" id="{585C9E8E-A569-CFCE-CEDC-6AB57CB18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022" y="3938237"/>
            <a:ext cx="96587" cy="269065"/>
          </a:xfrm>
          <a:prstGeom prst="rect">
            <a:avLst/>
          </a:prstGeom>
        </p:spPr>
      </p:pic>
      <p:pic>
        <p:nvPicPr>
          <p:cNvPr id="210" name="図 209">
            <a:extLst>
              <a:ext uri="{FF2B5EF4-FFF2-40B4-BE49-F238E27FC236}">
                <a16:creationId xmlns:a16="http://schemas.microsoft.com/office/drawing/2014/main" id="{BE6A7002-D403-4ABE-4681-39DF278C5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4358258"/>
            <a:ext cx="96587" cy="269065"/>
          </a:xfrm>
          <a:prstGeom prst="rect">
            <a:avLst/>
          </a:prstGeom>
        </p:spPr>
      </p:pic>
      <p:pic>
        <p:nvPicPr>
          <p:cNvPr id="211" name="図 210">
            <a:extLst>
              <a:ext uri="{FF2B5EF4-FFF2-40B4-BE49-F238E27FC236}">
                <a16:creationId xmlns:a16="http://schemas.microsoft.com/office/drawing/2014/main" id="{AFD07A09-91CE-BAB0-C405-02589671E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55" y="4358258"/>
            <a:ext cx="96587" cy="269065"/>
          </a:xfrm>
          <a:prstGeom prst="rect">
            <a:avLst/>
          </a:prstGeom>
        </p:spPr>
      </p:pic>
      <p:pic>
        <p:nvPicPr>
          <p:cNvPr id="212" name="図 211">
            <a:extLst>
              <a:ext uri="{FF2B5EF4-FFF2-40B4-BE49-F238E27FC236}">
                <a16:creationId xmlns:a16="http://schemas.microsoft.com/office/drawing/2014/main" id="{9A2A06E5-F82C-3097-9D75-3EDE4BDDB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155" y="4358258"/>
            <a:ext cx="96587" cy="269065"/>
          </a:xfrm>
          <a:prstGeom prst="rect">
            <a:avLst/>
          </a:prstGeom>
        </p:spPr>
      </p:pic>
      <p:pic>
        <p:nvPicPr>
          <p:cNvPr id="213" name="図 212">
            <a:extLst>
              <a:ext uri="{FF2B5EF4-FFF2-40B4-BE49-F238E27FC236}">
                <a16:creationId xmlns:a16="http://schemas.microsoft.com/office/drawing/2014/main" id="{A3F196C6-000D-BC45-1D3C-7ADB41DB3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66" y="4358258"/>
            <a:ext cx="96587" cy="269065"/>
          </a:xfrm>
          <a:prstGeom prst="rect">
            <a:avLst/>
          </a:prstGeom>
        </p:spPr>
      </p:pic>
      <p:pic>
        <p:nvPicPr>
          <p:cNvPr id="214" name="図 213">
            <a:extLst>
              <a:ext uri="{FF2B5EF4-FFF2-40B4-BE49-F238E27FC236}">
                <a16:creationId xmlns:a16="http://schemas.microsoft.com/office/drawing/2014/main" id="{DFF75E51-902E-B4C9-BBD5-32FD93730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466" y="4358258"/>
            <a:ext cx="96587" cy="269065"/>
          </a:xfrm>
          <a:prstGeom prst="rect">
            <a:avLst/>
          </a:prstGeom>
        </p:spPr>
      </p:pic>
      <p:pic>
        <p:nvPicPr>
          <p:cNvPr id="215" name="図 214">
            <a:extLst>
              <a:ext uri="{FF2B5EF4-FFF2-40B4-BE49-F238E27FC236}">
                <a16:creationId xmlns:a16="http://schemas.microsoft.com/office/drawing/2014/main" id="{8F8040C5-342C-E608-254E-31680D92A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77" y="4358258"/>
            <a:ext cx="96587" cy="269065"/>
          </a:xfrm>
          <a:prstGeom prst="rect">
            <a:avLst/>
          </a:prstGeom>
        </p:spPr>
      </p:pic>
      <p:pic>
        <p:nvPicPr>
          <p:cNvPr id="216" name="図 215">
            <a:extLst>
              <a:ext uri="{FF2B5EF4-FFF2-40B4-BE49-F238E27FC236}">
                <a16:creationId xmlns:a16="http://schemas.microsoft.com/office/drawing/2014/main" id="{035FF4A2-B5BF-54DE-3FC7-01FAABB8C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777" y="4358258"/>
            <a:ext cx="96587" cy="269065"/>
          </a:xfrm>
          <a:prstGeom prst="rect">
            <a:avLst/>
          </a:prstGeom>
        </p:spPr>
      </p:pic>
      <p:pic>
        <p:nvPicPr>
          <p:cNvPr id="217" name="図 216">
            <a:extLst>
              <a:ext uri="{FF2B5EF4-FFF2-40B4-BE49-F238E27FC236}">
                <a16:creationId xmlns:a16="http://schemas.microsoft.com/office/drawing/2014/main" id="{36801280-AD4A-5B88-11D8-2A974CBEE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8" y="4358258"/>
            <a:ext cx="96587" cy="269065"/>
          </a:xfrm>
          <a:prstGeom prst="rect">
            <a:avLst/>
          </a:prstGeom>
        </p:spPr>
      </p:pic>
      <p:pic>
        <p:nvPicPr>
          <p:cNvPr id="218" name="図 217">
            <a:extLst>
              <a:ext uri="{FF2B5EF4-FFF2-40B4-BE49-F238E27FC236}">
                <a16:creationId xmlns:a16="http://schemas.microsoft.com/office/drawing/2014/main" id="{D93046EA-09D6-1E72-1DE3-3D15D1153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088" y="4358258"/>
            <a:ext cx="96587" cy="269065"/>
          </a:xfrm>
          <a:prstGeom prst="rect">
            <a:avLst/>
          </a:prstGeom>
        </p:spPr>
      </p:pic>
      <p:pic>
        <p:nvPicPr>
          <p:cNvPr id="219" name="図 218">
            <a:extLst>
              <a:ext uri="{FF2B5EF4-FFF2-40B4-BE49-F238E27FC236}">
                <a16:creationId xmlns:a16="http://schemas.microsoft.com/office/drawing/2014/main" id="{667E92F2-ADF4-47B7-0F9F-86303C43C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99" y="4358258"/>
            <a:ext cx="96587" cy="269065"/>
          </a:xfrm>
          <a:prstGeom prst="rect">
            <a:avLst/>
          </a:prstGeom>
        </p:spPr>
      </p:pic>
      <p:pic>
        <p:nvPicPr>
          <p:cNvPr id="220" name="図 219">
            <a:extLst>
              <a:ext uri="{FF2B5EF4-FFF2-40B4-BE49-F238E27FC236}">
                <a16:creationId xmlns:a16="http://schemas.microsoft.com/office/drawing/2014/main" id="{A7153E13-29FD-17FE-D227-E447B2E36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399" y="4358258"/>
            <a:ext cx="96587" cy="269065"/>
          </a:xfrm>
          <a:prstGeom prst="rect">
            <a:avLst/>
          </a:prstGeom>
        </p:spPr>
      </p:pic>
      <p:pic>
        <p:nvPicPr>
          <p:cNvPr id="221" name="図 220">
            <a:extLst>
              <a:ext uri="{FF2B5EF4-FFF2-40B4-BE49-F238E27FC236}">
                <a16:creationId xmlns:a16="http://schemas.microsoft.com/office/drawing/2014/main" id="{8C332E58-7E7A-1882-1383-67A6E558D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10" y="4358258"/>
            <a:ext cx="96587" cy="269065"/>
          </a:xfrm>
          <a:prstGeom prst="rect">
            <a:avLst/>
          </a:prstGeom>
        </p:spPr>
      </p:pic>
      <p:pic>
        <p:nvPicPr>
          <p:cNvPr id="222" name="図 221">
            <a:extLst>
              <a:ext uri="{FF2B5EF4-FFF2-40B4-BE49-F238E27FC236}">
                <a16:creationId xmlns:a16="http://schemas.microsoft.com/office/drawing/2014/main" id="{BB2CCDD2-441D-A432-0A61-562FB0FA7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710" y="4358258"/>
            <a:ext cx="96587" cy="269065"/>
          </a:xfrm>
          <a:prstGeom prst="rect">
            <a:avLst/>
          </a:prstGeom>
        </p:spPr>
      </p:pic>
      <p:pic>
        <p:nvPicPr>
          <p:cNvPr id="223" name="図 222">
            <a:extLst>
              <a:ext uri="{FF2B5EF4-FFF2-40B4-BE49-F238E27FC236}">
                <a16:creationId xmlns:a16="http://schemas.microsoft.com/office/drawing/2014/main" id="{FAB89B26-4823-3DB0-ECB1-5AC1014D6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22" y="4358258"/>
            <a:ext cx="96587" cy="269065"/>
          </a:xfrm>
          <a:prstGeom prst="rect">
            <a:avLst/>
          </a:prstGeom>
        </p:spPr>
      </p:pic>
      <p:pic>
        <p:nvPicPr>
          <p:cNvPr id="224" name="図 223">
            <a:extLst>
              <a:ext uri="{FF2B5EF4-FFF2-40B4-BE49-F238E27FC236}">
                <a16:creationId xmlns:a16="http://schemas.microsoft.com/office/drawing/2014/main" id="{D1357133-24E3-6E44-E3E9-B0D454584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4778280"/>
            <a:ext cx="96587" cy="269065"/>
          </a:xfrm>
          <a:prstGeom prst="rect">
            <a:avLst/>
          </a:prstGeom>
        </p:spPr>
      </p:pic>
      <p:pic>
        <p:nvPicPr>
          <p:cNvPr id="225" name="図 224">
            <a:extLst>
              <a:ext uri="{FF2B5EF4-FFF2-40B4-BE49-F238E27FC236}">
                <a16:creationId xmlns:a16="http://schemas.microsoft.com/office/drawing/2014/main" id="{C2940DC1-D5F5-2994-2FAC-EE2C8A1A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155" y="4778280"/>
            <a:ext cx="96587" cy="269065"/>
          </a:xfrm>
          <a:prstGeom prst="rect">
            <a:avLst/>
          </a:prstGeom>
        </p:spPr>
      </p:pic>
      <p:pic>
        <p:nvPicPr>
          <p:cNvPr id="226" name="図 225">
            <a:extLst>
              <a:ext uri="{FF2B5EF4-FFF2-40B4-BE49-F238E27FC236}">
                <a16:creationId xmlns:a16="http://schemas.microsoft.com/office/drawing/2014/main" id="{F22CC293-983D-F483-E8CD-68E712AD4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466" y="4778280"/>
            <a:ext cx="96587" cy="269065"/>
          </a:xfrm>
          <a:prstGeom prst="rect">
            <a:avLst/>
          </a:prstGeom>
        </p:spPr>
      </p:pic>
      <p:pic>
        <p:nvPicPr>
          <p:cNvPr id="227" name="図 226">
            <a:extLst>
              <a:ext uri="{FF2B5EF4-FFF2-40B4-BE49-F238E27FC236}">
                <a16:creationId xmlns:a16="http://schemas.microsoft.com/office/drawing/2014/main" id="{72E4B8DC-AC25-999E-086B-4FE915C81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777" y="4778280"/>
            <a:ext cx="96587" cy="269065"/>
          </a:xfrm>
          <a:prstGeom prst="rect">
            <a:avLst/>
          </a:prstGeom>
        </p:spPr>
      </p:pic>
      <p:pic>
        <p:nvPicPr>
          <p:cNvPr id="228" name="図 227">
            <a:extLst>
              <a:ext uri="{FF2B5EF4-FFF2-40B4-BE49-F238E27FC236}">
                <a16:creationId xmlns:a16="http://schemas.microsoft.com/office/drawing/2014/main" id="{E426D302-55CA-C796-D5AD-A91780CA8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88" y="4778280"/>
            <a:ext cx="96587" cy="269065"/>
          </a:xfrm>
          <a:prstGeom prst="rect">
            <a:avLst/>
          </a:prstGeom>
        </p:spPr>
      </p:pic>
      <p:pic>
        <p:nvPicPr>
          <p:cNvPr id="229" name="図 228">
            <a:extLst>
              <a:ext uri="{FF2B5EF4-FFF2-40B4-BE49-F238E27FC236}">
                <a16:creationId xmlns:a16="http://schemas.microsoft.com/office/drawing/2014/main" id="{DD37F010-0620-A50C-00FB-E67F1A03D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99" y="4778280"/>
            <a:ext cx="96587" cy="269065"/>
          </a:xfrm>
          <a:prstGeom prst="rect">
            <a:avLst/>
          </a:prstGeom>
        </p:spPr>
      </p:pic>
      <p:pic>
        <p:nvPicPr>
          <p:cNvPr id="230" name="図 229">
            <a:extLst>
              <a:ext uri="{FF2B5EF4-FFF2-40B4-BE49-F238E27FC236}">
                <a16:creationId xmlns:a16="http://schemas.microsoft.com/office/drawing/2014/main" id="{5EA1E05B-1DE8-58E5-3FEB-9D110DDA7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10" y="4778280"/>
            <a:ext cx="96587" cy="269065"/>
          </a:xfrm>
          <a:prstGeom prst="rect">
            <a:avLst/>
          </a:prstGeom>
        </p:spPr>
      </p:pic>
      <p:pic>
        <p:nvPicPr>
          <p:cNvPr id="231" name="図 230">
            <a:extLst>
              <a:ext uri="{FF2B5EF4-FFF2-40B4-BE49-F238E27FC236}">
                <a16:creationId xmlns:a16="http://schemas.microsoft.com/office/drawing/2014/main" id="{16C0BA43-5C5A-DD5B-723A-3CBC9D635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022" y="4778280"/>
            <a:ext cx="96587" cy="269065"/>
          </a:xfrm>
          <a:prstGeom prst="rect">
            <a:avLst/>
          </a:prstGeom>
        </p:spPr>
      </p:pic>
      <p:pic>
        <p:nvPicPr>
          <p:cNvPr id="232" name="図 231">
            <a:extLst>
              <a:ext uri="{FF2B5EF4-FFF2-40B4-BE49-F238E27FC236}">
                <a16:creationId xmlns:a16="http://schemas.microsoft.com/office/drawing/2014/main" id="{09098F6E-FD95-B796-C2ED-53FB19E32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451" y="3518216"/>
            <a:ext cx="96587" cy="269065"/>
          </a:xfrm>
          <a:prstGeom prst="rect">
            <a:avLst/>
          </a:prstGeom>
        </p:spPr>
      </p:pic>
      <p:pic>
        <p:nvPicPr>
          <p:cNvPr id="233" name="図 232">
            <a:extLst>
              <a:ext uri="{FF2B5EF4-FFF2-40B4-BE49-F238E27FC236}">
                <a16:creationId xmlns:a16="http://schemas.microsoft.com/office/drawing/2014/main" id="{799878E9-8704-5580-BBE8-9DC95ADBA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451" y="3938237"/>
            <a:ext cx="96587" cy="269065"/>
          </a:xfrm>
          <a:prstGeom prst="rect">
            <a:avLst/>
          </a:prstGeom>
        </p:spPr>
      </p:pic>
      <p:pic>
        <p:nvPicPr>
          <p:cNvPr id="234" name="図 233">
            <a:extLst>
              <a:ext uri="{FF2B5EF4-FFF2-40B4-BE49-F238E27FC236}">
                <a16:creationId xmlns:a16="http://schemas.microsoft.com/office/drawing/2014/main" id="{6EC4761B-9ABC-C6AE-D974-9A05D3F70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893" y="3938237"/>
            <a:ext cx="96587" cy="269065"/>
          </a:xfrm>
          <a:prstGeom prst="rect">
            <a:avLst/>
          </a:prstGeom>
        </p:spPr>
      </p:pic>
      <p:sp>
        <p:nvSpPr>
          <p:cNvPr id="5" name="円形吹き出し 4">
            <a:extLst>
              <a:ext uri="{FF2B5EF4-FFF2-40B4-BE49-F238E27FC236}">
                <a16:creationId xmlns:a16="http://schemas.microsoft.com/office/drawing/2014/main" id="{BC4BF36B-2B31-DE5A-6B5B-5B0922FD176F}"/>
              </a:ext>
            </a:extLst>
          </p:cNvPr>
          <p:cNvSpPr/>
          <p:nvPr/>
        </p:nvSpPr>
        <p:spPr>
          <a:xfrm>
            <a:off x="8970153" y="1149810"/>
            <a:ext cx="791097" cy="61284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ysClr val="windowText" lastClr="000000"/>
                </a:solidFill>
              </a:rPr>
              <a:t>2bit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252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921E7-A61B-E6F7-F607-122D97892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08DC1D27-FDCD-795A-3075-359681BC4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D8B4993-CCBE-9C33-ACDF-61D666815E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76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7CB6B55-AE7F-D62E-A354-40D3F7F6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2FFC7DB-408F-4511-BFE6-88A4C7A4C7D7}"/>
              </a:ext>
            </a:extLst>
          </p:cNvPr>
          <p:cNvSpPr/>
          <p:nvPr/>
        </p:nvSpPr>
        <p:spPr>
          <a:xfrm>
            <a:off x="1254887" y="3445571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4FB09B70-49D5-291B-AE2A-488A7C677702}"/>
              </a:ext>
            </a:extLst>
          </p:cNvPr>
          <p:cNvSpPr/>
          <p:nvPr/>
        </p:nvSpPr>
        <p:spPr>
          <a:xfrm>
            <a:off x="1254887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C0001C5D-B1CD-A6A6-5D7B-2096E623A548}"/>
              </a:ext>
            </a:extLst>
          </p:cNvPr>
          <p:cNvSpPr/>
          <p:nvPr/>
        </p:nvSpPr>
        <p:spPr>
          <a:xfrm>
            <a:off x="1750478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コンテンツ プレースホルダー 9">
            <a:extLst>
              <a:ext uri="{FF2B5EF4-FFF2-40B4-BE49-F238E27FC236}">
                <a16:creationId xmlns:a16="http://schemas.microsoft.com/office/drawing/2014/main" id="{1D791A39-8EBD-14A3-6F6A-17D2553DC01B}"/>
              </a:ext>
            </a:extLst>
          </p:cNvPr>
          <p:cNvSpPr txBox="1">
            <a:spLocks/>
          </p:cNvSpPr>
          <p:nvPr/>
        </p:nvSpPr>
        <p:spPr>
          <a:xfrm>
            <a:off x="4884233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問題</a:t>
            </a:r>
            <a:endParaRPr lang="en-US" altLang="ja-JP" dirty="0"/>
          </a:p>
          <a:p>
            <a:pPr lvl="1"/>
            <a:r>
              <a:rPr lang="ja-JP" altLang="en-US"/>
              <a:t>・この画像のデータ量は何ビットでしょう。</a:t>
            </a:r>
            <a:br>
              <a:rPr lang="en-US" altLang="ja-JP" dirty="0"/>
            </a:br>
            <a:r>
              <a:rPr lang="ja-JP" altLang="en-US"/>
              <a:t>　　</a:t>
            </a:r>
            <a:br>
              <a:rPr lang="en-US" altLang="ja-JP" dirty="0"/>
            </a:br>
            <a:endParaRPr lang="en-US" altLang="ja-JP" dirty="0"/>
          </a:p>
          <a:p>
            <a:pPr lvl="1"/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・この画像のデータ量は</a:t>
            </a:r>
            <a:r>
              <a:rPr lang="ja-JP" altLang="en-US"/>
              <a:t>何バイト</a:t>
            </a:r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でしょう。</a:t>
            </a:r>
            <a:br>
              <a:rPr lang="en-US" altLang="ja-JP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/>
              <a:t>　　</a:t>
            </a:r>
            <a:endParaRPr lang="ja-JP" altLang="en-US">
              <a:solidFill>
                <a:schemeClr val="bg1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284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921E7-A61B-E6F7-F607-122D97892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08DC1D27-FDCD-795A-3075-359681BC4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D8B4993-CCBE-9C33-ACDF-61D666815E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77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7CB6B55-AE7F-D62E-A354-40D3F7F6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2FFC7DB-408F-4511-BFE6-88A4C7A4C7D7}"/>
              </a:ext>
            </a:extLst>
          </p:cNvPr>
          <p:cNvSpPr/>
          <p:nvPr/>
        </p:nvSpPr>
        <p:spPr>
          <a:xfrm>
            <a:off x="1254887" y="3445571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4FB09B70-49D5-291B-AE2A-488A7C677702}"/>
              </a:ext>
            </a:extLst>
          </p:cNvPr>
          <p:cNvSpPr/>
          <p:nvPr/>
        </p:nvSpPr>
        <p:spPr>
          <a:xfrm>
            <a:off x="1254887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C0001C5D-B1CD-A6A6-5D7B-2096E623A548}"/>
              </a:ext>
            </a:extLst>
          </p:cNvPr>
          <p:cNvSpPr/>
          <p:nvPr/>
        </p:nvSpPr>
        <p:spPr>
          <a:xfrm>
            <a:off x="1750478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コンテンツ プレースホルダー 9">
            <a:extLst>
              <a:ext uri="{FF2B5EF4-FFF2-40B4-BE49-F238E27FC236}">
                <a16:creationId xmlns:a16="http://schemas.microsoft.com/office/drawing/2014/main" id="{1D791A39-8EBD-14A3-6F6A-17D2553DC01B}"/>
              </a:ext>
            </a:extLst>
          </p:cNvPr>
          <p:cNvSpPr txBox="1">
            <a:spLocks/>
          </p:cNvSpPr>
          <p:nvPr/>
        </p:nvSpPr>
        <p:spPr>
          <a:xfrm>
            <a:off x="4884233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問題</a:t>
            </a:r>
            <a:endParaRPr lang="en-US" altLang="ja-JP" dirty="0"/>
          </a:p>
          <a:p>
            <a:pPr lvl="1"/>
            <a:r>
              <a:rPr lang="ja-JP" altLang="en-US"/>
              <a:t>・この画像のデータ量は何ビットでしょう。</a:t>
            </a:r>
            <a:br>
              <a:rPr lang="en-US" altLang="ja-JP" dirty="0"/>
            </a:br>
            <a:r>
              <a:rPr lang="ja-JP" altLang="en-US"/>
              <a:t>　　→</a:t>
            </a:r>
            <a:r>
              <a:rPr lang="en-US" altLang="ja-JP" dirty="0"/>
              <a:t> 8×8 ×2   =128 [bit]</a:t>
            </a:r>
            <a:br>
              <a:rPr lang="en-US" altLang="ja-JP" dirty="0"/>
            </a:br>
            <a:endParaRPr lang="en-US" altLang="ja-JP" dirty="0"/>
          </a:p>
          <a:p>
            <a:pPr lvl="1"/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・この画像のデータ量は</a:t>
            </a:r>
            <a:r>
              <a:rPr lang="ja-JP" altLang="en-US"/>
              <a:t>何バイト</a:t>
            </a:r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でしょう。</a:t>
            </a:r>
            <a:br>
              <a:rPr lang="en-US" altLang="ja-JP" dirty="0">
                <a:solidFill>
                  <a:schemeClr val="bg1">
                    <a:lumMod val="90000"/>
                  </a:schemeClr>
                </a:solidFill>
              </a:rPr>
            </a:br>
            <a:r>
              <a:rPr lang="ja-JP" altLang="en-US"/>
              <a:t>　　→</a:t>
            </a:r>
            <a:r>
              <a:rPr lang="en-US" altLang="ja-JP" dirty="0"/>
              <a:t> 128÷8 = 16 [B]</a:t>
            </a:r>
            <a:endParaRPr lang="ja-JP" altLang="en-US">
              <a:solidFill>
                <a:schemeClr val="bg1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64148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921E7-A61B-E6F7-F607-122D97892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08DC1D27-FDCD-795A-3075-359681BC4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D8B4993-CCBE-9C33-ACDF-61D666815E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78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7CB6B55-AE7F-D62E-A354-40D3F7F6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2FFC7DB-408F-4511-BFE6-88A4C7A4C7D7}"/>
              </a:ext>
            </a:extLst>
          </p:cNvPr>
          <p:cNvSpPr/>
          <p:nvPr/>
        </p:nvSpPr>
        <p:spPr>
          <a:xfrm>
            <a:off x="1254887" y="3445571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4FB09B70-49D5-291B-AE2A-488A7C677702}"/>
              </a:ext>
            </a:extLst>
          </p:cNvPr>
          <p:cNvSpPr/>
          <p:nvPr/>
        </p:nvSpPr>
        <p:spPr>
          <a:xfrm>
            <a:off x="1254887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C0001C5D-B1CD-A6A6-5D7B-2096E623A548}"/>
              </a:ext>
            </a:extLst>
          </p:cNvPr>
          <p:cNvSpPr/>
          <p:nvPr/>
        </p:nvSpPr>
        <p:spPr>
          <a:xfrm>
            <a:off x="1750478" y="3864380"/>
            <a:ext cx="481434" cy="3864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コンテンツ プレースホルダー 9">
            <a:extLst>
              <a:ext uri="{FF2B5EF4-FFF2-40B4-BE49-F238E27FC236}">
                <a16:creationId xmlns:a16="http://schemas.microsoft.com/office/drawing/2014/main" id="{1D791A39-8EBD-14A3-6F6A-17D2553DC01B}"/>
              </a:ext>
            </a:extLst>
          </p:cNvPr>
          <p:cNvSpPr txBox="1">
            <a:spLocks/>
          </p:cNvSpPr>
          <p:nvPr/>
        </p:nvSpPr>
        <p:spPr>
          <a:xfrm>
            <a:off x="4884233" y="1175612"/>
            <a:ext cx="7441117" cy="51346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問題</a:t>
            </a:r>
            <a:endParaRPr lang="en-US" altLang="ja-JP" dirty="0"/>
          </a:p>
          <a:p>
            <a:pPr lvl="1"/>
            <a:r>
              <a:rPr lang="ja-JP" altLang="en-US"/>
              <a:t>・この画像のデータ量は何ビットでしょう。</a:t>
            </a:r>
            <a:br>
              <a:rPr lang="en-US" altLang="ja-JP" dirty="0"/>
            </a:br>
            <a:r>
              <a:rPr lang="ja-JP" altLang="en-US"/>
              <a:t>　　→</a:t>
            </a:r>
            <a:r>
              <a:rPr lang="en-US" altLang="ja-JP" dirty="0"/>
              <a:t> 8×8 ×2   =128 [bit]</a:t>
            </a:r>
            <a:br>
              <a:rPr lang="en-US" altLang="ja-JP" dirty="0"/>
            </a:br>
            <a:endParaRPr lang="en-US" altLang="ja-JP" dirty="0"/>
          </a:p>
          <a:p>
            <a:pPr lvl="1"/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・この画像のデータ量は</a:t>
            </a:r>
            <a:r>
              <a:rPr lang="ja-JP" altLang="en-US"/>
              <a:t>何バイト</a:t>
            </a:r>
            <a:r>
              <a:rPr lang="ja-JP" altLang="en-US">
                <a:solidFill>
                  <a:schemeClr val="bg1">
                    <a:lumMod val="90000"/>
                  </a:schemeClr>
                </a:solidFill>
              </a:rPr>
              <a:t>でしょう。</a:t>
            </a:r>
            <a:br>
              <a:rPr lang="en-US" altLang="ja-JP" dirty="0">
                <a:solidFill>
                  <a:schemeClr val="bg1">
                    <a:lumMod val="90000"/>
                  </a:schemeClr>
                </a:solidFill>
              </a:rPr>
            </a:br>
            <a:endParaRPr lang="ja-JP" altLang="en-US">
              <a:solidFill>
                <a:schemeClr val="bg1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153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B5FF2E8E-73A3-CD73-FAE5-797B4FE2D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44B7364-9955-04E5-5222-DCBCB22638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79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3C4108D-7C68-48AF-0972-30DF8A0E9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2888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70F4EE0D-7724-F4DE-5DB5-4C97FF6BB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44BF06-C844-0D12-2E3E-3A8FE1FCA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019B706-1D10-170E-36AF-1E533A67B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76284D1-5A9D-0519-7630-AB99FD90A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4721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80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951543C-C594-BD90-4CFC-FFED3152EE80}"/>
              </a:ext>
            </a:extLst>
          </p:cNvPr>
          <p:cNvSpPr/>
          <p:nvPr/>
        </p:nvSpPr>
        <p:spPr>
          <a:xfrm>
            <a:off x="1125813" y="5784386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5CA6D2A-7730-55C5-56B0-9D0AC1CF5959}"/>
              </a:ext>
            </a:extLst>
          </p:cNvPr>
          <p:cNvSpPr/>
          <p:nvPr/>
        </p:nvSpPr>
        <p:spPr>
          <a:xfrm>
            <a:off x="1125814" y="1222957"/>
            <a:ext cx="490783" cy="380448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4548D9B-C0F2-12BB-CDF5-E36B265A0438}"/>
              </a:ext>
            </a:extLst>
          </p:cNvPr>
          <p:cNvSpPr/>
          <p:nvPr/>
        </p:nvSpPr>
        <p:spPr>
          <a:xfrm>
            <a:off x="1125814" y="187459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72CB065-9325-EA03-F5F3-CB19CF3D5EE3}"/>
              </a:ext>
            </a:extLst>
          </p:cNvPr>
          <p:cNvSpPr/>
          <p:nvPr/>
        </p:nvSpPr>
        <p:spPr>
          <a:xfrm>
            <a:off x="1125814" y="2526223"/>
            <a:ext cx="490783" cy="38044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03EA5D9-8148-3824-EF72-1DDC023E723F}"/>
              </a:ext>
            </a:extLst>
          </p:cNvPr>
          <p:cNvSpPr/>
          <p:nvPr/>
        </p:nvSpPr>
        <p:spPr>
          <a:xfrm>
            <a:off x="1125814" y="3177856"/>
            <a:ext cx="490783" cy="38044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9DB8637-003F-20D0-1D1C-671BAC78F909}"/>
              </a:ext>
            </a:extLst>
          </p:cNvPr>
          <p:cNvSpPr/>
          <p:nvPr/>
        </p:nvSpPr>
        <p:spPr>
          <a:xfrm>
            <a:off x="1125814" y="3829489"/>
            <a:ext cx="490783" cy="3804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4384532-019D-54BA-7CB0-FF7FFA64F22C}"/>
              </a:ext>
            </a:extLst>
          </p:cNvPr>
          <p:cNvSpPr/>
          <p:nvPr/>
        </p:nvSpPr>
        <p:spPr>
          <a:xfrm>
            <a:off x="1125814" y="4481122"/>
            <a:ext cx="490783" cy="380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545DF74-FD84-1CB0-F467-C1144BD0013E}"/>
              </a:ext>
            </a:extLst>
          </p:cNvPr>
          <p:cNvSpPr/>
          <p:nvPr/>
        </p:nvSpPr>
        <p:spPr>
          <a:xfrm>
            <a:off x="1125814" y="5132755"/>
            <a:ext cx="490783" cy="380448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59415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81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951543C-C594-BD90-4CFC-FFED3152EE80}"/>
              </a:ext>
            </a:extLst>
          </p:cNvPr>
          <p:cNvSpPr/>
          <p:nvPr/>
        </p:nvSpPr>
        <p:spPr>
          <a:xfrm>
            <a:off x="1125813" y="5784386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5CA6D2A-7730-55C5-56B0-9D0AC1CF5959}"/>
              </a:ext>
            </a:extLst>
          </p:cNvPr>
          <p:cNvSpPr/>
          <p:nvPr/>
        </p:nvSpPr>
        <p:spPr>
          <a:xfrm>
            <a:off x="1125814" y="1222957"/>
            <a:ext cx="490783" cy="380448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4548D9B-C0F2-12BB-CDF5-E36B265A0438}"/>
              </a:ext>
            </a:extLst>
          </p:cNvPr>
          <p:cNvSpPr/>
          <p:nvPr/>
        </p:nvSpPr>
        <p:spPr>
          <a:xfrm>
            <a:off x="1125814" y="187459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72CB065-9325-EA03-F5F3-CB19CF3D5EE3}"/>
              </a:ext>
            </a:extLst>
          </p:cNvPr>
          <p:cNvSpPr/>
          <p:nvPr/>
        </p:nvSpPr>
        <p:spPr>
          <a:xfrm>
            <a:off x="1125814" y="2526223"/>
            <a:ext cx="490783" cy="38044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03EA5D9-8148-3824-EF72-1DDC023E723F}"/>
              </a:ext>
            </a:extLst>
          </p:cNvPr>
          <p:cNvSpPr/>
          <p:nvPr/>
        </p:nvSpPr>
        <p:spPr>
          <a:xfrm>
            <a:off x="1125814" y="3177856"/>
            <a:ext cx="490783" cy="38044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9DB8637-003F-20D0-1D1C-671BAC78F909}"/>
              </a:ext>
            </a:extLst>
          </p:cNvPr>
          <p:cNvSpPr/>
          <p:nvPr/>
        </p:nvSpPr>
        <p:spPr>
          <a:xfrm>
            <a:off x="1125814" y="3829489"/>
            <a:ext cx="490783" cy="3804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4384532-019D-54BA-7CB0-FF7FFA64F22C}"/>
              </a:ext>
            </a:extLst>
          </p:cNvPr>
          <p:cNvSpPr/>
          <p:nvPr/>
        </p:nvSpPr>
        <p:spPr>
          <a:xfrm>
            <a:off x="1125814" y="4481122"/>
            <a:ext cx="490783" cy="380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545DF74-FD84-1CB0-F467-C1144BD0013E}"/>
              </a:ext>
            </a:extLst>
          </p:cNvPr>
          <p:cNvSpPr/>
          <p:nvPr/>
        </p:nvSpPr>
        <p:spPr>
          <a:xfrm>
            <a:off x="1125814" y="5132755"/>
            <a:ext cx="490783" cy="380448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1065CAA3-B7DB-C293-E15B-D61E7FE98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81" y="1123015"/>
            <a:ext cx="204634" cy="57005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7EC26E7-D23B-C7DD-A3D5-297A76BF4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81" y="1774648"/>
            <a:ext cx="204634" cy="57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325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82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951543C-C594-BD90-4CFC-FFED3152EE80}"/>
              </a:ext>
            </a:extLst>
          </p:cNvPr>
          <p:cNvSpPr/>
          <p:nvPr/>
        </p:nvSpPr>
        <p:spPr>
          <a:xfrm>
            <a:off x="1125813" y="5784386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5CA6D2A-7730-55C5-56B0-9D0AC1CF5959}"/>
              </a:ext>
            </a:extLst>
          </p:cNvPr>
          <p:cNvSpPr/>
          <p:nvPr/>
        </p:nvSpPr>
        <p:spPr>
          <a:xfrm>
            <a:off x="1125814" y="1222957"/>
            <a:ext cx="490783" cy="380448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4548D9B-C0F2-12BB-CDF5-E36B265A0438}"/>
              </a:ext>
            </a:extLst>
          </p:cNvPr>
          <p:cNvSpPr/>
          <p:nvPr/>
        </p:nvSpPr>
        <p:spPr>
          <a:xfrm>
            <a:off x="1125814" y="187459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72CB065-9325-EA03-F5F3-CB19CF3D5EE3}"/>
              </a:ext>
            </a:extLst>
          </p:cNvPr>
          <p:cNvSpPr/>
          <p:nvPr/>
        </p:nvSpPr>
        <p:spPr>
          <a:xfrm>
            <a:off x="1125814" y="2526223"/>
            <a:ext cx="490783" cy="38044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03EA5D9-8148-3824-EF72-1DDC023E723F}"/>
              </a:ext>
            </a:extLst>
          </p:cNvPr>
          <p:cNvSpPr/>
          <p:nvPr/>
        </p:nvSpPr>
        <p:spPr>
          <a:xfrm>
            <a:off x="1125814" y="3177856"/>
            <a:ext cx="490783" cy="38044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9DB8637-003F-20D0-1D1C-671BAC78F909}"/>
              </a:ext>
            </a:extLst>
          </p:cNvPr>
          <p:cNvSpPr/>
          <p:nvPr/>
        </p:nvSpPr>
        <p:spPr>
          <a:xfrm>
            <a:off x="1125814" y="3829489"/>
            <a:ext cx="490783" cy="3804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4384532-019D-54BA-7CB0-FF7FFA64F22C}"/>
              </a:ext>
            </a:extLst>
          </p:cNvPr>
          <p:cNvSpPr/>
          <p:nvPr/>
        </p:nvSpPr>
        <p:spPr>
          <a:xfrm>
            <a:off x="1125814" y="4481122"/>
            <a:ext cx="490783" cy="380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545DF74-FD84-1CB0-F467-C1144BD0013E}"/>
              </a:ext>
            </a:extLst>
          </p:cNvPr>
          <p:cNvSpPr/>
          <p:nvPr/>
        </p:nvSpPr>
        <p:spPr>
          <a:xfrm>
            <a:off x="1125814" y="5132755"/>
            <a:ext cx="490783" cy="380448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1065CAA3-B7DB-C293-E15B-D61E7FE98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81" y="1123015"/>
            <a:ext cx="204634" cy="57005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7EC26E7-D23B-C7DD-A3D5-297A76BF4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81" y="2431421"/>
            <a:ext cx="204634" cy="570052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45B48D98-5A12-B7FE-029E-FCA33831F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924" y="1123015"/>
            <a:ext cx="204634" cy="5700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E7030B9-45FD-0D07-2943-CEB9367D0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81" y="1774648"/>
            <a:ext cx="204634" cy="5700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3A1A152-906A-7CA5-F338-4BFFFFF4F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924" y="1774648"/>
            <a:ext cx="204634" cy="5700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4E19B75-E3C1-418F-5790-E862B9E7A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924" y="2431421"/>
            <a:ext cx="204634" cy="57005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B2313C6-8646-843B-8A6A-96B5BD417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81" y="3088194"/>
            <a:ext cx="204634" cy="57005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9218D05-E77C-35B3-527C-E0D7C667B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924" y="3088194"/>
            <a:ext cx="204634" cy="57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650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57CEABB-D84A-B2C7-5D25-3E1141AD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83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FD06FB-EE17-7BC6-9E5A-896A13785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951543C-C594-BD90-4CFC-FFED3152EE80}"/>
              </a:ext>
            </a:extLst>
          </p:cNvPr>
          <p:cNvSpPr/>
          <p:nvPr/>
        </p:nvSpPr>
        <p:spPr>
          <a:xfrm>
            <a:off x="1125813" y="5784386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5CA6D2A-7730-55C5-56B0-9D0AC1CF5959}"/>
              </a:ext>
            </a:extLst>
          </p:cNvPr>
          <p:cNvSpPr/>
          <p:nvPr/>
        </p:nvSpPr>
        <p:spPr>
          <a:xfrm>
            <a:off x="1125814" y="1222957"/>
            <a:ext cx="490783" cy="380448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4548D9B-C0F2-12BB-CDF5-E36B265A0438}"/>
              </a:ext>
            </a:extLst>
          </p:cNvPr>
          <p:cNvSpPr/>
          <p:nvPr/>
        </p:nvSpPr>
        <p:spPr>
          <a:xfrm>
            <a:off x="1125814" y="187459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72CB065-9325-EA03-F5F3-CB19CF3D5EE3}"/>
              </a:ext>
            </a:extLst>
          </p:cNvPr>
          <p:cNvSpPr/>
          <p:nvPr/>
        </p:nvSpPr>
        <p:spPr>
          <a:xfrm>
            <a:off x="1125814" y="2526223"/>
            <a:ext cx="490783" cy="38044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03EA5D9-8148-3824-EF72-1DDC023E723F}"/>
              </a:ext>
            </a:extLst>
          </p:cNvPr>
          <p:cNvSpPr/>
          <p:nvPr/>
        </p:nvSpPr>
        <p:spPr>
          <a:xfrm>
            <a:off x="1125814" y="3177856"/>
            <a:ext cx="490783" cy="38044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09DB8637-003F-20D0-1D1C-671BAC78F909}"/>
              </a:ext>
            </a:extLst>
          </p:cNvPr>
          <p:cNvSpPr/>
          <p:nvPr/>
        </p:nvSpPr>
        <p:spPr>
          <a:xfrm>
            <a:off x="1125814" y="3829489"/>
            <a:ext cx="490783" cy="3804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4384532-019D-54BA-7CB0-FF7FFA64F22C}"/>
              </a:ext>
            </a:extLst>
          </p:cNvPr>
          <p:cNvSpPr/>
          <p:nvPr/>
        </p:nvSpPr>
        <p:spPr>
          <a:xfrm>
            <a:off x="1125814" y="4481122"/>
            <a:ext cx="490783" cy="380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545DF74-FD84-1CB0-F467-C1144BD0013E}"/>
              </a:ext>
            </a:extLst>
          </p:cNvPr>
          <p:cNvSpPr/>
          <p:nvPr/>
        </p:nvSpPr>
        <p:spPr>
          <a:xfrm>
            <a:off x="1125814" y="5132755"/>
            <a:ext cx="490783" cy="380448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1065CAA3-B7DB-C293-E15B-D61E7FE98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81" y="1123015"/>
            <a:ext cx="204634" cy="57005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7EC26E7-D23B-C7DD-A3D5-297A76BF4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81" y="2431421"/>
            <a:ext cx="204634" cy="570052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45B48D98-5A12-B7FE-029E-FCA33831F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924" y="1123015"/>
            <a:ext cx="204634" cy="5700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E7030B9-45FD-0D07-2943-CEB9367D0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81" y="1774648"/>
            <a:ext cx="204634" cy="5700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3A1A152-906A-7CA5-F338-4BFFFFF4F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924" y="1774648"/>
            <a:ext cx="204634" cy="5700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4E19B75-E3C1-418F-5790-E862B9E7A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924" y="2431421"/>
            <a:ext cx="204634" cy="57005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B2313C6-8646-843B-8A6A-96B5BD417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81" y="3088194"/>
            <a:ext cx="204634" cy="57005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9218D05-E77C-35B3-527C-E0D7C667B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924" y="3088194"/>
            <a:ext cx="204634" cy="5700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74F30FA-51C1-CDA9-E0B3-40090A867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81" y="3750468"/>
            <a:ext cx="204634" cy="5700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45323A5-DCD7-C211-ECF5-2A810310C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81" y="5058874"/>
            <a:ext cx="204634" cy="57005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4F1E4AD-DC2C-DA2A-331C-BA34FC701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924" y="3750468"/>
            <a:ext cx="204634" cy="57005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2F06D0E-7603-5F9D-2403-E98354D26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81" y="4402101"/>
            <a:ext cx="204634" cy="57005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A28D986-A7A7-38A5-F8D3-1A771B51D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924" y="4402101"/>
            <a:ext cx="204634" cy="57005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DA0C741-4377-838B-15CC-2572D120E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924" y="5058874"/>
            <a:ext cx="204634" cy="57005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12EEC9A-F975-FD0B-302A-570357FF9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81" y="5715647"/>
            <a:ext cx="204634" cy="57005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5FF53A5-8818-004D-F9E9-083858F36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924" y="5715647"/>
            <a:ext cx="204634" cy="57005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6EAB618A-2B39-4412-9991-C709B75FC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361" y="1123015"/>
            <a:ext cx="204634" cy="57005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35566BD-41FE-9405-46C9-A5BF358A4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361" y="1774648"/>
            <a:ext cx="204634" cy="570052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ECF3D297-F4B6-FC1D-C370-653727C6E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361" y="2430954"/>
            <a:ext cx="204634" cy="570052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E4927FAA-ADF5-2CAB-A561-419498206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361" y="3082587"/>
            <a:ext cx="204634" cy="570052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5AE90AE7-9163-2C4D-96A8-2558A561E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787" y="5058874"/>
            <a:ext cx="204634" cy="570052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77DEA9A5-7F40-C65D-C19E-86920426B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787" y="5715647"/>
            <a:ext cx="204634" cy="570052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661A917-70DA-BA78-733D-C9C86384F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787" y="3750468"/>
            <a:ext cx="204634" cy="570052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FD0391D7-1278-C746-590D-A85846C55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787" y="4407241"/>
            <a:ext cx="204634" cy="57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620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84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AD99902-E851-93DD-212A-7996CD989550}"/>
              </a:ext>
            </a:extLst>
          </p:cNvPr>
          <p:cNvSpPr/>
          <p:nvPr/>
        </p:nvSpPr>
        <p:spPr>
          <a:xfrm>
            <a:off x="1125813" y="5784386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A4D6BCB-0044-0DC6-6A37-1AAD9E4FA36E}"/>
              </a:ext>
            </a:extLst>
          </p:cNvPr>
          <p:cNvSpPr/>
          <p:nvPr/>
        </p:nvSpPr>
        <p:spPr>
          <a:xfrm>
            <a:off x="1125814" y="1222957"/>
            <a:ext cx="490783" cy="380448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486B213-7DF3-5B7F-1DD3-05D072C15C9D}"/>
              </a:ext>
            </a:extLst>
          </p:cNvPr>
          <p:cNvSpPr/>
          <p:nvPr/>
        </p:nvSpPr>
        <p:spPr>
          <a:xfrm>
            <a:off x="1125814" y="187459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496A611-A2FE-14BB-3EE6-F5C9F7BD260D}"/>
              </a:ext>
            </a:extLst>
          </p:cNvPr>
          <p:cNvSpPr/>
          <p:nvPr/>
        </p:nvSpPr>
        <p:spPr>
          <a:xfrm>
            <a:off x="1125814" y="2526223"/>
            <a:ext cx="490783" cy="38044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940EA10-4165-EE8C-DD9B-051525A2D6D1}"/>
              </a:ext>
            </a:extLst>
          </p:cNvPr>
          <p:cNvSpPr/>
          <p:nvPr/>
        </p:nvSpPr>
        <p:spPr>
          <a:xfrm>
            <a:off x="1125814" y="3177856"/>
            <a:ext cx="490783" cy="38044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51169FC-1250-66FD-A6A9-53F4BFCCFBB9}"/>
              </a:ext>
            </a:extLst>
          </p:cNvPr>
          <p:cNvSpPr/>
          <p:nvPr/>
        </p:nvSpPr>
        <p:spPr>
          <a:xfrm>
            <a:off x="1125814" y="3829489"/>
            <a:ext cx="490783" cy="3804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6092950-B5AA-DC38-C23F-CC4B26EFA42F}"/>
              </a:ext>
            </a:extLst>
          </p:cNvPr>
          <p:cNvSpPr/>
          <p:nvPr/>
        </p:nvSpPr>
        <p:spPr>
          <a:xfrm>
            <a:off x="1125814" y="4481122"/>
            <a:ext cx="490783" cy="380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BB4F7FC-663E-EB2D-9E07-D9FDE6FE4F17}"/>
              </a:ext>
            </a:extLst>
          </p:cNvPr>
          <p:cNvSpPr/>
          <p:nvPr/>
        </p:nvSpPr>
        <p:spPr>
          <a:xfrm>
            <a:off x="1125814" y="5132755"/>
            <a:ext cx="490783" cy="380448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15E012E7-E013-4A87-11B9-D2EFCD2E0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81" y="1123015"/>
            <a:ext cx="204634" cy="570052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E4F1B61-8E15-7838-5300-3D563C0BB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81" y="2431421"/>
            <a:ext cx="204634" cy="570052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F3557AE1-5BDB-889A-5C17-038C9F00F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924" y="1123015"/>
            <a:ext cx="204634" cy="57005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2BF3225-8057-827B-2E85-0DD07A17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81" y="1774648"/>
            <a:ext cx="204634" cy="5700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F00A74B-C1D3-7A08-60BC-1AFF4E110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924" y="1774648"/>
            <a:ext cx="204634" cy="57005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AC2EE11-7BFE-84A8-638F-2F54C9077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924" y="2431421"/>
            <a:ext cx="204634" cy="57005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3BF8EA1-1E23-F050-4A0B-1C31BE591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81" y="3088194"/>
            <a:ext cx="204634" cy="57005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942F06E-199D-F02C-509C-9BC2B13B5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924" y="3088194"/>
            <a:ext cx="204634" cy="5700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3B414C5-4053-7895-27CD-B60A07429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81" y="3750468"/>
            <a:ext cx="204634" cy="57005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98D64F0-B3DC-DE8E-AEBC-72DB0F19A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81" y="5058874"/>
            <a:ext cx="204634" cy="57005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E5141CFE-B9BC-2A60-978D-CD59C81BB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924" y="3750468"/>
            <a:ext cx="204634" cy="57005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4B78CAA-A554-7AEA-93A2-D62DFB16A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281" y="4402101"/>
            <a:ext cx="204634" cy="57005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852FB91-506B-03FE-328C-611A247C0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924" y="4402101"/>
            <a:ext cx="204634" cy="57005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4E89F4B-9BA5-D3CF-BFD6-4988290FC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924" y="5058874"/>
            <a:ext cx="204634" cy="570052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5E0FBEC9-291A-DC10-B66A-371E14133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281" y="5715647"/>
            <a:ext cx="204634" cy="57005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FC8C5BC-A921-2147-9002-2498DE9F4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924" y="5715647"/>
            <a:ext cx="204634" cy="570052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E9AF6D20-5241-EFAF-1925-60FCE1022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361" y="1123015"/>
            <a:ext cx="204634" cy="57005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FB4E799B-0F58-FF5B-55BC-E8A9E4C2F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361" y="1774648"/>
            <a:ext cx="204634" cy="570052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86CB84E2-1E31-E73B-851C-EA5463B71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361" y="2430954"/>
            <a:ext cx="204634" cy="570052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A568E6B4-557D-6E20-E333-42DCD77B4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361" y="3082587"/>
            <a:ext cx="204634" cy="570052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4DA90528-392A-8569-63F7-C3CE77212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787" y="5058874"/>
            <a:ext cx="204634" cy="570052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6BA8C916-F238-D9B0-78A6-CE01BF413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787" y="5715647"/>
            <a:ext cx="204634" cy="570052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A49FD737-533F-332C-A782-93BF4170B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787" y="3750468"/>
            <a:ext cx="204634" cy="570052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FC930862-7742-AC38-18D7-8B0AD464F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787" y="4407241"/>
            <a:ext cx="204634" cy="570052"/>
          </a:xfrm>
          <a:prstGeom prst="rect">
            <a:avLst/>
          </a:prstGeom>
        </p:spPr>
      </p:pic>
      <p:sp>
        <p:nvSpPr>
          <p:cNvPr id="36" name="コンテンツ プレースホルダー 5">
            <a:extLst>
              <a:ext uri="{FF2B5EF4-FFF2-40B4-BE49-F238E27FC236}">
                <a16:creationId xmlns:a16="http://schemas.microsoft.com/office/drawing/2014/main" id="{C3CF4355-88EB-A747-C517-0ED390FDE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722" y="1450380"/>
            <a:ext cx="11993562" cy="5133975"/>
          </a:xfrm>
        </p:spPr>
        <p:txBody>
          <a:bodyPr/>
          <a:lstStyle/>
          <a:p>
            <a:pPr lvl="2"/>
            <a:r>
              <a:rPr lang="en-US" altLang="ja-JP" dirty="0"/>
              <a:t>8</a:t>
            </a:r>
            <a:r>
              <a:rPr lang="ja-JP" altLang="en-US"/>
              <a:t>色で</a:t>
            </a:r>
            <a:r>
              <a:rPr lang="en-US" altLang="ja-JP" dirty="0"/>
              <a:t>3bit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07817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0B172-E9F3-71F1-A002-795CC61C2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1ABEE91-FA32-ADBE-32F9-428030299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85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8DC0F70-F9F8-D7FF-8346-CAFD10814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AD99902-E851-93DD-212A-7996CD989550}"/>
              </a:ext>
            </a:extLst>
          </p:cNvPr>
          <p:cNvSpPr/>
          <p:nvPr/>
        </p:nvSpPr>
        <p:spPr>
          <a:xfrm>
            <a:off x="1125813" y="5784386"/>
            <a:ext cx="490783" cy="380448"/>
          </a:xfrm>
          <a:prstGeom prst="rect">
            <a:avLst/>
          </a:prstGeom>
          <a:solidFill>
            <a:schemeClr val="bg1">
              <a:lumMod val="1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A4D6BCB-0044-0DC6-6A37-1AAD9E4FA36E}"/>
              </a:ext>
            </a:extLst>
          </p:cNvPr>
          <p:cNvSpPr/>
          <p:nvPr/>
        </p:nvSpPr>
        <p:spPr>
          <a:xfrm>
            <a:off x="1125814" y="1222957"/>
            <a:ext cx="490783" cy="380448"/>
          </a:xfrm>
          <a:prstGeom prst="rect">
            <a:avLst/>
          </a:prstGeom>
          <a:solidFill>
            <a:srgbClr val="F9F9F9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486B213-7DF3-5B7F-1DD3-05D072C15C9D}"/>
              </a:ext>
            </a:extLst>
          </p:cNvPr>
          <p:cNvSpPr/>
          <p:nvPr/>
        </p:nvSpPr>
        <p:spPr>
          <a:xfrm>
            <a:off x="1125814" y="1874590"/>
            <a:ext cx="490783" cy="38044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496A611-A2FE-14BB-3EE6-F5C9F7BD260D}"/>
              </a:ext>
            </a:extLst>
          </p:cNvPr>
          <p:cNvSpPr/>
          <p:nvPr/>
        </p:nvSpPr>
        <p:spPr>
          <a:xfrm>
            <a:off x="1125814" y="2526223"/>
            <a:ext cx="490783" cy="38044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940EA10-4165-EE8C-DD9B-051525A2D6D1}"/>
              </a:ext>
            </a:extLst>
          </p:cNvPr>
          <p:cNvSpPr/>
          <p:nvPr/>
        </p:nvSpPr>
        <p:spPr>
          <a:xfrm>
            <a:off x="1125814" y="3177856"/>
            <a:ext cx="490783" cy="380448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51169FC-1250-66FD-A6A9-53F4BFCCFBB9}"/>
              </a:ext>
            </a:extLst>
          </p:cNvPr>
          <p:cNvSpPr/>
          <p:nvPr/>
        </p:nvSpPr>
        <p:spPr>
          <a:xfrm>
            <a:off x="1125814" y="3829489"/>
            <a:ext cx="490783" cy="38044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6092950-B5AA-DC38-C23F-CC4B26EFA42F}"/>
              </a:ext>
            </a:extLst>
          </p:cNvPr>
          <p:cNvSpPr/>
          <p:nvPr/>
        </p:nvSpPr>
        <p:spPr>
          <a:xfrm>
            <a:off x="1125814" y="4481122"/>
            <a:ext cx="490783" cy="38044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BB4F7FC-663E-EB2D-9E07-D9FDE6FE4F17}"/>
              </a:ext>
            </a:extLst>
          </p:cNvPr>
          <p:cNvSpPr/>
          <p:nvPr/>
        </p:nvSpPr>
        <p:spPr>
          <a:xfrm>
            <a:off x="1125814" y="5132755"/>
            <a:ext cx="490783" cy="380448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コンテンツ プレースホルダー 5">
            <a:extLst>
              <a:ext uri="{FF2B5EF4-FFF2-40B4-BE49-F238E27FC236}">
                <a16:creationId xmlns:a16="http://schemas.microsoft.com/office/drawing/2014/main" id="{C3CF4355-88EB-A747-C517-0ED390FDE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722" y="1450380"/>
            <a:ext cx="11993562" cy="5133975"/>
          </a:xfrm>
        </p:spPr>
        <p:txBody>
          <a:bodyPr/>
          <a:lstStyle/>
          <a:p>
            <a:pPr lvl="2"/>
            <a:r>
              <a:rPr lang="en-US" altLang="ja-JP" dirty="0"/>
              <a:t>8</a:t>
            </a:r>
            <a:r>
              <a:rPr lang="ja-JP" altLang="en-US"/>
              <a:t>色で</a:t>
            </a:r>
            <a:r>
              <a:rPr lang="en-US" altLang="ja-JP" dirty="0"/>
              <a:t>3bit</a:t>
            </a:r>
            <a:endParaRPr lang="ja-JP" altLang="en-US"/>
          </a:p>
        </p:txBody>
      </p:sp>
      <p:sp>
        <p:nvSpPr>
          <p:cNvPr id="37" name="コンテンツ プレースホルダー 5">
            <a:extLst>
              <a:ext uri="{FF2B5EF4-FFF2-40B4-BE49-F238E27FC236}">
                <a16:creationId xmlns:a16="http://schemas.microsoft.com/office/drawing/2014/main" id="{5E385935-A06E-9E10-B697-D8452C78AA8B}"/>
              </a:ext>
            </a:extLst>
          </p:cNvPr>
          <p:cNvSpPr txBox="1">
            <a:spLocks/>
          </p:cNvSpPr>
          <p:nvPr/>
        </p:nvSpPr>
        <p:spPr>
          <a:xfrm>
            <a:off x="1125813" y="1144898"/>
            <a:ext cx="2382482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35000"/>
              </a:lnSpc>
            </a:pPr>
            <a:r>
              <a:rPr lang="en-US" altLang="ja-JP" dirty="0"/>
              <a:t>000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011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101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110</a:t>
            </a:r>
          </a:p>
          <a:p>
            <a:pPr lvl="2">
              <a:lnSpc>
                <a:spcPct val="135000"/>
              </a:lnSpc>
            </a:pPr>
            <a:r>
              <a:rPr lang="en-US" altLang="ja-JP" dirty="0"/>
              <a:t>111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920681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921E7-A61B-E6F7-F607-122D97892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08DC1D27-FDCD-795A-3075-359681BC4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D8B4993-CCBE-9C33-ACDF-61D666815E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86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7CB6B55-AE7F-D62E-A354-40D3F7F6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449DB26-3954-9504-8594-E87F2BBB2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1838132"/>
            <a:ext cx="96587" cy="269065"/>
          </a:xfrm>
          <a:prstGeom prst="rect">
            <a:avLst/>
          </a:prstGeom>
        </p:spPr>
      </p:pic>
      <p:pic>
        <p:nvPicPr>
          <p:cNvPr id="98" name="図 97">
            <a:extLst>
              <a:ext uri="{FF2B5EF4-FFF2-40B4-BE49-F238E27FC236}">
                <a16:creationId xmlns:a16="http://schemas.microsoft.com/office/drawing/2014/main" id="{7AB9BC99-4D6A-1EAA-3AB0-BE2C97CB9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1838132"/>
            <a:ext cx="96587" cy="26906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BBB22D2-E398-E3D9-69CF-43802CC5F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122" y="1838132"/>
            <a:ext cx="96587" cy="26906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B7D9011-3276-D3B2-F8A1-26AC7AC38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991" y="1838132"/>
            <a:ext cx="96587" cy="26906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A70E681-8DE1-CCEF-CFB5-42169A353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269" y="1838132"/>
            <a:ext cx="96587" cy="26906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5224191-7BF3-1380-1B16-2102C291D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138" y="1838132"/>
            <a:ext cx="96587" cy="26906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F144BF5-C189-DAF7-ADCA-2D1CFFD3A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195" y="1838132"/>
            <a:ext cx="96587" cy="26906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A17AC80-DD2B-69F7-8C69-DC145F286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064" y="1838132"/>
            <a:ext cx="96587" cy="26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888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921E7-A61B-E6F7-F607-122D97892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08DC1D27-FDCD-795A-3075-359681BC4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D8B4993-CCBE-9C33-ACDF-61D666815E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87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7CB6B55-AE7F-D62E-A354-40D3F7F6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449DB26-3954-9504-8594-E87F2BBB2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1838132"/>
            <a:ext cx="96587" cy="269065"/>
          </a:xfrm>
          <a:prstGeom prst="rect">
            <a:avLst/>
          </a:prstGeom>
        </p:spPr>
      </p:pic>
      <p:pic>
        <p:nvPicPr>
          <p:cNvPr id="98" name="図 97">
            <a:extLst>
              <a:ext uri="{FF2B5EF4-FFF2-40B4-BE49-F238E27FC236}">
                <a16:creationId xmlns:a16="http://schemas.microsoft.com/office/drawing/2014/main" id="{7AB9BC99-4D6A-1EAA-3AB0-BE2C97CB9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844" y="1838132"/>
            <a:ext cx="96587" cy="269065"/>
          </a:xfrm>
          <a:prstGeom prst="rect">
            <a:avLst/>
          </a:prstGeom>
        </p:spPr>
      </p:pic>
      <p:sp>
        <p:nvSpPr>
          <p:cNvPr id="5" name="円形吹き出し 4">
            <a:extLst>
              <a:ext uri="{FF2B5EF4-FFF2-40B4-BE49-F238E27FC236}">
                <a16:creationId xmlns:a16="http://schemas.microsoft.com/office/drawing/2014/main" id="{BC4BF36B-2B31-DE5A-6B5B-5B0922FD176F}"/>
              </a:ext>
            </a:extLst>
          </p:cNvPr>
          <p:cNvSpPr/>
          <p:nvPr/>
        </p:nvSpPr>
        <p:spPr>
          <a:xfrm>
            <a:off x="6071138" y="1159600"/>
            <a:ext cx="791097" cy="61284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>
                <a:solidFill>
                  <a:sysClr val="windowText" lastClr="000000"/>
                </a:solidFill>
              </a:rPr>
              <a:t>8bit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BBB22D2-E398-E3D9-69CF-43802CC5F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122" y="1838132"/>
            <a:ext cx="96587" cy="26906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B7D9011-3276-D3B2-F8A1-26AC7AC38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991" y="1838132"/>
            <a:ext cx="96587" cy="26906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A70E681-8DE1-CCEF-CFB5-42169A353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269" y="1838132"/>
            <a:ext cx="96587" cy="26906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5224191-7BF3-1380-1B16-2102C291D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138" y="1838132"/>
            <a:ext cx="96587" cy="26906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F144BF5-C189-DAF7-ADCA-2D1CFFD3A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195" y="1838132"/>
            <a:ext cx="96587" cy="26906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A17AC80-DD2B-69F7-8C69-DC145F286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064" y="1838132"/>
            <a:ext cx="96587" cy="26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2066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921E7-A61B-E6F7-F607-122D97892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08DC1D27-FDCD-795A-3075-359681BC4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D8B4993-CCBE-9C33-ACDF-61D666815E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88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7CB6B55-AE7F-D62E-A354-40D3F7F6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5" name="コンテンツ プレースホルダー 5">
            <a:extLst>
              <a:ext uri="{FF2B5EF4-FFF2-40B4-BE49-F238E27FC236}">
                <a16:creationId xmlns:a16="http://schemas.microsoft.com/office/drawing/2014/main" id="{5763EF70-1DFE-1FB5-254B-E2AEFF0DBF15}"/>
              </a:ext>
            </a:extLst>
          </p:cNvPr>
          <p:cNvSpPr txBox="1">
            <a:spLocks/>
          </p:cNvSpPr>
          <p:nvPr/>
        </p:nvSpPr>
        <p:spPr>
          <a:xfrm>
            <a:off x="119580" y="1722988"/>
            <a:ext cx="5765820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50000"/>
              </a:lnSpc>
            </a:pPr>
            <a:r>
              <a:rPr lang="en-US" altLang="ja-JP" sz="1200" spc="-300" dirty="0">
                <a:latin typeface="Courier New" panose="02070309020205020404" pitchFamily="49" charset="0"/>
                <a:cs typeface="Courier New" panose="02070309020205020404" pitchFamily="49" charset="0"/>
              </a:rPr>
              <a:t>00000000 00000000 00000000 00000000 00000000 00000000 00000000 00000000</a:t>
            </a:r>
          </a:p>
          <a:p>
            <a:pPr lvl="2">
              <a:lnSpc>
                <a:spcPct val="150000"/>
              </a:lnSpc>
            </a:pPr>
            <a:r>
              <a:rPr lang="en-US" altLang="ja-JP" sz="1200" spc="-300" dirty="0">
                <a:latin typeface="Courier New" panose="02070309020205020404" pitchFamily="49" charset="0"/>
                <a:cs typeface="Courier New" panose="02070309020205020404" pitchFamily="49" charset="0"/>
              </a:rPr>
              <a:t>00000000 00000000 00000000 00000000 00000000 00000000 00000000 00000000</a:t>
            </a:r>
          </a:p>
          <a:p>
            <a:pPr lvl="2">
              <a:lnSpc>
                <a:spcPct val="150000"/>
              </a:lnSpc>
            </a:pPr>
            <a:r>
              <a:rPr lang="en-US" altLang="ja-JP" sz="1200" spc="-300" dirty="0">
                <a:latin typeface="Courier New" panose="02070309020205020404" pitchFamily="49" charset="0"/>
                <a:cs typeface="Courier New" panose="02070309020205020404" pitchFamily="49" charset="0"/>
              </a:rPr>
              <a:t>00000000 00000000 11111111 11111111 11111111 11111111 00000000 00000000</a:t>
            </a:r>
          </a:p>
          <a:p>
            <a:pPr lvl="2">
              <a:lnSpc>
                <a:spcPct val="150000"/>
              </a:lnSpc>
            </a:pPr>
            <a:r>
              <a:rPr lang="en-US" altLang="ja-JP" sz="1200" spc="-300" dirty="0">
                <a:latin typeface="Courier New" panose="02070309020205020404" pitchFamily="49" charset="0"/>
                <a:cs typeface="Courier New" panose="02070309020205020404" pitchFamily="49" charset="0"/>
              </a:rPr>
              <a:t>00000000 11111111 11111111 00000000 00000000 00000000 11111111 00000000</a:t>
            </a:r>
          </a:p>
          <a:p>
            <a:pPr lvl="2">
              <a:lnSpc>
                <a:spcPct val="150000"/>
              </a:lnSpc>
            </a:pPr>
            <a:r>
              <a:rPr lang="en-US" altLang="ja-JP" sz="1200" spc="-300" dirty="0">
                <a:latin typeface="Courier New" panose="02070309020205020404" pitchFamily="49" charset="0"/>
                <a:cs typeface="Courier New" panose="02070309020205020404" pitchFamily="49" charset="0"/>
              </a:rPr>
              <a:t>11111111 00000000 00000000 11111111 00000000 11111111 00000000 11111111 </a:t>
            </a:r>
          </a:p>
          <a:p>
            <a:pPr lvl="2">
              <a:lnSpc>
                <a:spcPct val="150000"/>
              </a:lnSpc>
            </a:pPr>
            <a:r>
              <a:rPr lang="en-US" altLang="ja-JP" sz="1200" spc="-300" dirty="0">
                <a:latin typeface="Courier New" panose="02070309020205020404" pitchFamily="49" charset="0"/>
                <a:cs typeface="Courier New" panose="02070309020205020404" pitchFamily="49" charset="0"/>
              </a:rPr>
              <a:t>11111111 00000000 00000000 00000000 00000000 00000000 00000000 11111111 </a:t>
            </a:r>
          </a:p>
          <a:p>
            <a:pPr lvl="2">
              <a:lnSpc>
                <a:spcPct val="150000"/>
              </a:lnSpc>
            </a:pPr>
            <a:r>
              <a:rPr lang="en-US" altLang="ja-JP" sz="1200" spc="-300" dirty="0">
                <a:latin typeface="Courier New" panose="02070309020205020404" pitchFamily="49" charset="0"/>
                <a:cs typeface="Courier New" panose="02070309020205020404" pitchFamily="49" charset="0"/>
              </a:rPr>
              <a:t>00000000 11111111 11111111 11111111 11111111 11111111 11111111 00000000</a:t>
            </a:r>
          </a:p>
          <a:p>
            <a:pPr lvl="2">
              <a:lnSpc>
                <a:spcPct val="150000"/>
              </a:lnSpc>
            </a:pPr>
            <a:r>
              <a:rPr lang="en-US" altLang="ja-JP" sz="1200" spc="-300" dirty="0">
                <a:latin typeface="Courier New" panose="02070309020205020404" pitchFamily="49" charset="0"/>
                <a:cs typeface="Courier New" panose="02070309020205020404" pitchFamily="49" charset="0"/>
              </a:rPr>
              <a:t>00000000 00000000 00000000 00000000 00000000 00000000 00000000 00000000</a:t>
            </a:r>
          </a:p>
        </p:txBody>
      </p:sp>
    </p:spTree>
    <p:extLst>
      <p:ext uri="{BB962C8B-B14F-4D97-AF65-F5344CB8AC3E}">
        <p14:creationId xmlns:p14="http://schemas.microsoft.com/office/powerpoint/2010/main" val="23353330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921E7-A61B-E6F7-F607-122D97892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08DC1D27-FDCD-795A-3075-359681BC4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D8B4993-CCBE-9C33-ACDF-61D666815E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89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7CB6B55-AE7F-D62E-A354-40D3F7F6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5" name="コンテンツ プレースホルダー 5">
            <a:extLst>
              <a:ext uri="{FF2B5EF4-FFF2-40B4-BE49-F238E27FC236}">
                <a16:creationId xmlns:a16="http://schemas.microsoft.com/office/drawing/2014/main" id="{5763EF70-1DFE-1FB5-254B-E2AEFF0DBF15}"/>
              </a:ext>
            </a:extLst>
          </p:cNvPr>
          <p:cNvSpPr txBox="1">
            <a:spLocks/>
          </p:cNvSpPr>
          <p:nvPr/>
        </p:nvSpPr>
        <p:spPr>
          <a:xfrm>
            <a:off x="6163416" y="1722988"/>
            <a:ext cx="5765820" cy="5133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09" rtl="0" eaLnBrk="1" latinLnBrk="0" hangingPunct="1">
              <a:lnSpc>
                <a:spcPct val="100000"/>
              </a:lnSpc>
              <a:spcBef>
                <a:spcPts val="2000"/>
              </a:spcBef>
              <a:buFont typeface="Arial" panose="020B0604020202020204" pitchFamily="34" charset="0"/>
              <a:buNone/>
              <a:defRPr kumimoji="1" sz="2900" b="1" kern="1200" spc="120" baseline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defRPr>
            </a:lvl1pPr>
            <a:lvl2pPr marL="359966" indent="0" algn="l" defTabSz="914309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kumimoji="1" sz="2600" kern="1200" spc="111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539947" indent="0" algn="l" defTabSz="914309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3pPr>
            <a:lvl4pPr marL="1371464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4pPr>
            <a:lvl5pPr marL="1828618" indent="0" algn="l" defTabSz="914309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5pPr>
            <a:lvl6pPr marL="2514349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8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4" indent="-228578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lnSpc>
                <a:spcPct val="150000"/>
              </a:lnSpc>
            </a:pPr>
            <a:r>
              <a:rPr lang="en-US" altLang="ja-JP" sz="1200" spc="-300" dirty="0">
                <a:latin typeface="Courier New" panose="02070309020205020404" pitchFamily="49" charset="0"/>
                <a:cs typeface="Courier New" panose="02070309020205020404" pitchFamily="49" charset="0"/>
              </a:rPr>
              <a:t>00000000 00000000 00000000 00000000 00000000 00000000 00000000 00000000</a:t>
            </a:r>
          </a:p>
          <a:p>
            <a:pPr lvl="2">
              <a:lnSpc>
                <a:spcPct val="150000"/>
              </a:lnSpc>
            </a:pPr>
            <a:r>
              <a:rPr lang="en-US" altLang="ja-JP" sz="1200" spc="-300" dirty="0">
                <a:latin typeface="Courier New" panose="02070309020205020404" pitchFamily="49" charset="0"/>
                <a:cs typeface="Courier New" panose="02070309020205020404" pitchFamily="49" charset="0"/>
              </a:rPr>
              <a:t>00000000 00000000 00000000 00000000 00000000 00000000 00000000 00000000</a:t>
            </a:r>
          </a:p>
          <a:p>
            <a:pPr lvl="2">
              <a:lnSpc>
                <a:spcPct val="150000"/>
              </a:lnSpc>
            </a:pPr>
            <a:r>
              <a:rPr lang="en-US" altLang="ja-JP" sz="1200" spc="-300" dirty="0">
                <a:latin typeface="Courier New" panose="02070309020205020404" pitchFamily="49" charset="0"/>
                <a:cs typeface="Courier New" panose="02070309020205020404" pitchFamily="49" charset="0"/>
              </a:rPr>
              <a:t>00000000 00000000 11111111 11111111 11111111 11111111 00000000 00000000</a:t>
            </a:r>
          </a:p>
          <a:p>
            <a:pPr lvl="2">
              <a:lnSpc>
                <a:spcPct val="150000"/>
              </a:lnSpc>
            </a:pPr>
            <a:r>
              <a:rPr lang="en-US" altLang="ja-JP" sz="1200" spc="-300" dirty="0">
                <a:latin typeface="Courier New" panose="02070309020205020404" pitchFamily="49" charset="0"/>
                <a:cs typeface="Courier New" panose="02070309020205020404" pitchFamily="49" charset="0"/>
              </a:rPr>
              <a:t>00000000 11111111 11111111 00000000 00000000 00000000 11111111 00000000</a:t>
            </a:r>
          </a:p>
          <a:p>
            <a:pPr lvl="2">
              <a:lnSpc>
                <a:spcPct val="150000"/>
              </a:lnSpc>
            </a:pPr>
            <a:r>
              <a:rPr lang="en-US" altLang="ja-JP" sz="1200" spc="-300" dirty="0">
                <a:latin typeface="Courier New" panose="02070309020205020404" pitchFamily="49" charset="0"/>
                <a:cs typeface="Courier New" panose="02070309020205020404" pitchFamily="49" charset="0"/>
              </a:rPr>
              <a:t>11111111 00000000 00000000 11111111 00000000 11111111 00000000 11111111 </a:t>
            </a:r>
          </a:p>
          <a:p>
            <a:pPr lvl="2">
              <a:lnSpc>
                <a:spcPct val="150000"/>
              </a:lnSpc>
            </a:pPr>
            <a:r>
              <a:rPr lang="en-US" altLang="ja-JP" sz="1200" spc="-300" dirty="0">
                <a:latin typeface="Courier New" panose="02070309020205020404" pitchFamily="49" charset="0"/>
                <a:cs typeface="Courier New" panose="02070309020205020404" pitchFamily="49" charset="0"/>
              </a:rPr>
              <a:t>11111111 00000000 00000000 00000000 00000000 00000000 00000000 11111111 </a:t>
            </a:r>
          </a:p>
          <a:p>
            <a:pPr lvl="2">
              <a:lnSpc>
                <a:spcPct val="150000"/>
              </a:lnSpc>
            </a:pPr>
            <a:r>
              <a:rPr lang="en-US" altLang="ja-JP" sz="1200" spc="-300" dirty="0">
                <a:latin typeface="Courier New" panose="02070309020205020404" pitchFamily="49" charset="0"/>
                <a:cs typeface="Courier New" panose="02070309020205020404" pitchFamily="49" charset="0"/>
              </a:rPr>
              <a:t>00000000 11111111 11111111 11111111 11111111 11111111 11111111 00000000</a:t>
            </a:r>
          </a:p>
          <a:p>
            <a:pPr lvl="2">
              <a:lnSpc>
                <a:spcPct val="150000"/>
              </a:lnSpc>
            </a:pPr>
            <a:r>
              <a:rPr lang="en-US" altLang="ja-JP" sz="1200" spc="-300" dirty="0">
                <a:latin typeface="Courier New" panose="02070309020205020404" pitchFamily="49" charset="0"/>
                <a:cs typeface="Courier New" panose="02070309020205020404" pitchFamily="49" charset="0"/>
              </a:rPr>
              <a:t>00000000 00000000 00000000 00000000 00000000 00000000 00000000 00000000</a:t>
            </a:r>
          </a:p>
        </p:txBody>
      </p:sp>
    </p:spTree>
    <p:extLst>
      <p:ext uri="{BB962C8B-B14F-4D97-AF65-F5344CB8AC3E}">
        <p14:creationId xmlns:p14="http://schemas.microsoft.com/office/powerpoint/2010/main" val="1197440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6F67041-B91B-5B39-D3B4-13540FEF8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A8BD687-D5D4-0F1A-6F0C-176BA61E21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9AF62F5-F309-101B-91E8-7790FBD9F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C4F17C-EFC1-7073-C21E-CCF3AB2CB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050" y="2933700"/>
            <a:ext cx="47879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234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14005B5-6BEC-E27D-032C-F88FEEB7D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448C2B0-1CE1-9772-88E6-6E7FBE2843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90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7EB476E-44A7-81F6-4FE7-205BD923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7" name="図 106">
            <a:extLst>
              <a:ext uri="{FF2B5EF4-FFF2-40B4-BE49-F238E27FC236}">
                <a16:creationId xmlns:a16="http://schemas.microsoft.com/office/drawing/2014/main" id="{D91AB6DA-1F71-478E-E53F-54B2566AA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939" y="1663322"/>
            <a:ext cx="714771" cy="1991156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4875A2A6-447E-0C58-5256-6AEAC9BC3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64" y="1921578"/>
            <a:ext cx="714771" cy="1991156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341CA107-8CAF-2DA9-147D-C568C975C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936" y="3111163"/>
            <a:ext cx="714771" cy="1991156"/>
          </a:xfrm>
          <a:prstGeom prst="rect">
            <a:avLst/>
          </a:prstGeom>
        </p:spPr>
      </p:pic>
      <p:pic>
        <p:nvPicPr>
          <p:cNvPr id="154" name="図 153">
            <a:extLst>
              <a:ext uri="{FF2B5EF4-FFF2-40B4-BE49-F238E27FC236}">
                <a16:creationId xmlns:a16="http://schemas.microsoft.com/office/drawing/2014/main" id="{7DE52429-6DA0-6EDC-F717-AFF6B76B5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38" y="2917156"/>
            <a:ext cx="714771" cy="1991156"/>
          </a:xfrm>
          <a:prstGeom prst="rect">
            <a:avLst/>
          </a:prstGeom>
        </p:spPr>
      </p:pic>
      <p:pic>
        <p:nvPicPr>
          <p:cNvPr id="166" name="図 165">
            <a:extLst>
              <a:ext uri="{FF2B5EF4-FFF2-40B4-BE49-F238E27FC236}">
                <a16:creationId xmlns:a16="http://schemas.microsoft.com/office/drawing/2014/main" id="{1886B022-847C-E77C-4D95-4C10F6096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174" y="1921578"/>
            <a:ext cx="714771" cy="1991156"/>
          </a:xfrm>
          <a:prstGeom prst="rect">
            <a:avLst/>
          </a:prstGeom>
        </p:spPr>
      </p:pic>
      <p:pic>
        <p:nvPicPr>
          <p:cNvPr id="169" name="図 168">
            <a:extLst>
              <a:ext uri="{FF2B5EF4-FFF2-40B4-BE49-F238E27FC236}">
                <a16:creationId xmlns:a16="http://schemas.microsoft.com/office/drawing/2014/main" id="{44F4ACB8-D20B-628C-C9FB-E343F104A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168" y="1614329"/>
            <a:ext cx="714771" cy="1991156"/>
          </a:xfrm>
          <a:prstGeom prst="rect">
            <a:avLst/>
          </a:prstGeom>
        </p:spPr>
      </p:pic>
      <p:pic>
        <p:nvPicPr>
          <p:cNvPr id="232" name="図 231">
            <a:extLst>
              <a:ext uri="{FF2B5EF4-FFF2-40B4-BE49-F238E27FC236}">
                <a16:creationId xmlns:a16="http://schemas.microsoft.com/office/drawing/2014/main" id="{69BA9434-9D44-A591-B4CB-8AA6FA20F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492" y="3252514"/>
            <a:ext cx="714771" cy="1991156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D253D756-A38E-9A53-737F-FA1A69B92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134" y="3252514"/>
            <a:ext cx="714771" cy="1991156"/>
          </a:xfrm>
          <a:prstGeom prst="rect">
            <a:avLst/>
          </a:prstGeom>
        </p:spPr>
      </p:pic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A4D7D8B9-8D02-4B3C-D6B0-A25C5B930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581" y="1921578"/>
            <a:ext cx="6832941" cy="3611121"/>
          </a:xfrm>
          <a:ln>
            <a:noFill/>
            <a:prstDash val="solid"/>
          </a:ln>
        </p:spPr>
        <p:txBody>
          <a:bodyPr/>
          <a:lstStyle/>
          <a:p>
            <a:pPr lvl="2"/>
            <a:r>
              <a:rPr lang="en-US" altLang="ja-JP" sz="4000" dirty="0"/>
              <a:t>8</a:t>
            </a:r>
            <a:r>
              <a:rPr lang="ja-JP" altLang="en-US" sz="4000"/>
              <a:t>ピク</a:t>
            </a:r>
          </a:p>
        </p:txBody>
      </p:sp>
    </p:spTree>
    <p:extLst>
      <p:ext uri="{BB962C8B-B14F-4D97-AF65-F5344CB8AC3E}">
        <p14:creationId xmlns:p14="http://schemas.microsoft.com/office/powerpoint/2010/main" val="385751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D411731-BBE7-0C3A-5B46-217FF8039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F612E32-DF24-75B2-A3C3-61D3BA3C4B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91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A36C83F-0B55-AF01-B1D6-00B107235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7" name="図 106">
            <a:extLst>
              <a:ext uri="{FF2B5EF4-FFF2-40B4-BE49-F238E27FC236}">
                <a16:creationId xmlns:a16="http://schemas.microsoft.com/office/drawing/2014/main" id="{75984BB8-44C5-2F28-78FA-2BFE438BA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939" y="1663322"/>
            <a:ext cx="714771" cy="1991156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E0B02609-57B8-62E0-346C-58F204F05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64" y="1921578"/>
            <a:ext cx="714771" cy="1991156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5DEAB8E1-63AB-CB2A-4734-CBA1B0235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936" y="3111163"/>
            <a:ext cx="714771" cy="1991156"/>
          </a:xfrm>
          <a:prstGeom prst="rect">
            <a:avLst/>
          </a:prstGeom>
        </p:spPr>
      </p:pic>
      <p:pic>
        <p:nvPicPr>
          <p:cNvPr id="154" name="図 153">
            <a:extLst>
              <a:ext uri="{FF2B5EF4-FFF2-40B4-BE49-F238E27FC236}">
                <a16:creationId xmlns:a16="http://schemas.microsoft.com/office/drawing/2014/main" id="{0FCA42F4-822B-3467-291B-780F98849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38" y="2917156"/>
            <a:ext cx="714771" cy="1991156"/>
          </a:xfrm>
          <a:prstGeom prst="rect">
            <a:avLst/>
          </a:prstGeom>
        </p:spPr>
      </p:pic>
      <p:pic>
        <p:nvPicPr>
          <p:cNvPr id="166" name="図 165">
            <a:extLst>
              <a:ext uri="{FF2B5EF4-FFF2-40B4-BE49-F238E27FC236}">
                <a16:creationId xmlns:a16="http://schemas.microsoft.com/office/drawing/2014/main" id="{9C322D9F-AF75-103F-0FD1-F2275DC5B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174" y="1921578"/>
            <a:ext cx="714771" cy="1991156"/>
          </a:xfrm>
          <a:prstGeom prst="rect">
            <a:avLst/>
          </a:prstGeom>
        </p:spPr>
      </p:pic>
      <p:pic>
        <p:nvPicPr>
          <p:cNvPr id="169" name="図 168">
            <a:extLst>
              <a:ext uri="{FF2B5EF4-FFF2-40B4-BE49-F238E27FC236}">
                <a16:creationId xmlns:a16="http://schemas.microsoft.com/office/drawing/2014/main" id="{C74239B0-1A36-6B8B-24FB-201CC37D2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168" y="1614329"/>
            <a:ext cx="714771" cy="1991156"/>
          </a:xfrm>
          <a:prstGeom prst="rect">
            <a:avLst/>
          </a:prstGeom>
        </p:spPr>
      </p:pic>
      <p:pic>
        <p:nvPicPr>
          <p:cNvPr id="232" name="図 231">
            <a:extLst>
              <a:ext uri="{FF2B5EF4-FFF2-40B4-BE49-F238E27FC236}">
                <a16:creationId xmlns:a16="http://schemas.microsoft.com/office/drawing/2014/main" id="{34A28312-DBD0-F519-EEC5-6A095EF3F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492" y="3252514"/>
            <a:ext cx="714771" cy="1991156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A7DE2005-7673-9790-C55A-37966B397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134" y="3252514"/>
            <a:ext cx="714771" cy="1991156"/>
          </a:xfrm>
          <a:prstGeom prst="rect">
            <a:avLst/>
          </a:prstGeom>
        </p:spPr>
      </p:pic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BEA7BAE6-34D3-5EC7-D398-BA53AB76F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581" y="1921578"/>
            <a:ext cx="6832941" cy="3611121"/>
          </a:xfrm>
          <a:ln>
            <a:noFill/>
            <a:prstDash val="solid"/>
          </a:ln>
        </p:spPr>
        <p:txBody>
          <a:bodyPr/>
          <a:lstStyle/>
          <a:p>
            <a:pPr lvl="2"/>
            <a:r>
              <a:rPr lang="en-US" altLang="ja-JP" sz="4000" dirty="0"/>
              <a:t>8</a:t>
            </a:r>
            <a:r>
              <a:rPr lang="ja-JP" altLang="en-US" sz="4000"/>
              <a:t>ピク</a:t>
            </a:r>
          </a:p>
        </p:txBody>
      </p:sp>
      <p:sp>
        <p:nvSpPr>
          <p:cNvPr id="2" name="円弧 1">
            <a:extLst>
              <a:ext uri="{FF2B5EF4-FFF2-40B4-BE49-F238E27FC236}">
                <a16:creationId xmlns:a16="http://schemas.microsoft.com/office/drawing/2014/main" id="{21B04B31-4433-F003-6400-A0A20EF82F99}"/>
              </a:ext>
            </a:extLst>
          </p:cNvPr>
          <p:cNvSpPr/>
          <p:nvPr/>
        </p:nvSpPr>
        <p:spPr>
          <a:xfrm rot="732820">
            <a:off x="5368713" y="2150809"/>
            <a:ext cx="2339321" cy="721063"/>
          </a:xfrm>
          <a:custGeom>
            <a:avLst/>
            <a:gdLst>
              <a:gd name="connsiteX0" fmla="*/ 604771 w 2339321"/>
              <a:gd name="connsiteY0" fmla="*/ 44833 h 721063"/>
              <a:gd name="connsiteX1" fmla="*/ 1243146 w 2339321"/>
              <a:gd name="connsiteY1" fmla="*/ 712 h 721063"/>
              <a:gd name="connsiteX2" fmla="*/ 2274506 w 2339321"/>
              <a:gd name="connsiteY2" fmla="*/ 242182 h 721063"/>
              <a:gd name="connsiteX3" fmla="*/ 1169661 w 2339321"/>
              <a:gd name="connsiteY3" fmla="*/ 360532 h 721063"/>
              <a:gd name="connsiteX4" fmla="*/ 604771 w 2339321"/>
              <a:gd name="connsiteY4" fmla="*/ 44833 h 721063"/>
              <a:gd name="connsiteX0" fmla="*/ 604771 w 2339321"/>
              <a:gd name="connsiteY0" fmla="*/ 44833 h 721063"/>
              <a:gd name="connsiteX1" fmla="*/ 1243146 w 2339321"/>
              <a:gd name="connsiteY1" fmla="*/ 712 h 721063"/>
              <a:gd name="connsiteX2" fmla="*/ 2274506 w 2339321"/>
              <a:gd name="connsiteY2" fmla="*/ 242182 h 7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9321" h="721063" stroke="0" extrusionOk="0">
                <a:moveTo>
                  <a:pt x="604771" y="44833"/>
                </a:moveTo>
                <a:cubicBezTo>
                  <a:pt x="773783" y="-4225"/>
                  <a:pt x="994941" y="6210"/>
                  <a:pt x="1243146" y="712"/>
                </a:cubicBezTo>
                <a:cubicBezTo>
                  <a:pt x="1745732" y="16657"/>
                  <a:pt x="2079341" y="106303"/>
                  <a:pt x="2274506" y="242182"/>
                </a:cubicBezTo>
                <a:cubicBezTo>
                  <a:pt x="2091267" y="321946"/>
                  <a:pt x="1609953" y="375210"/>
                  <a:pt x="1169661" y="360532"/>
                </a:cubicBezTo>
                <a:cubicBezTo>
                  <a:pt x="1039131" y="251248"/>
                  <a:pt x="768980" y="129920"/>
                  <a:pt x="604771" y="44833"/>
                </a:cubicBezTo>
                <a:close/>
              </a:path>
              <a:path w="2339321" h="721063" fill="none" extrusionOk="0">
                <a:moveTo>
                  <a:pt x="604771" y="44833"/>
                </a:moveTo>
                <a:cubicBezTo>
                  <a:pt x="798124" y="-2505"/>
                  <a:pt x="1014700" y="5257"/>
                  <a:pt x="1243146" y="712"/>
                </a:cubicBezTo>
                <a:cubicBezTo>
                  <a:pt x="1747531" y="28984"/>
                  <a:pt x="2141922" y="110320"/>
                  <a:pt x="2274506" y="242182"/>
                </a:cubicBezTo>
              </a:path>
              <a:path w="2339321" h="721063" fill="none" stroke="0" extrusionOk="0">
                <a:moveTo>
                  <a:pt x="604771" y="44833"/>
                </a:moveTo>
                <a:cubicBezTo>
                  <a:pt x="827236" y="14986"/>
                  <a:pt x="1040117" y="-42794"/>
                  <a:pt x="1243146" y="712"/>
                </a:cubicBezTo>
                <a:cubicBezTo>
                  <a:pt x="1683015" y="5193"/>
                  <a:pt x="2094856" y="128554"/>
                  <a:pt x="2274506" y="242182"/>
                </a:cubicBezTo>
              </a:path>
            </a:pathLst>
          </a:custGeom>
          <a:ln w="76200">
            <a:solidFill>
              <a:srgbClr val="F17E7A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2551963"/>
                      <a:gd name="adj2" fmla="val 2123315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弧 4">
            <a:extLst>
              <a:ext uri="{FF2B5EF4-FFF2-40B4-BE49-F238E27FC236}">
                <a16:creationId xmlns:a16="http://schemas.microsoft.com/office/drawing/2014/main" id="{BED05AEE-EC36-E1D4-49B6-C247AD2D33BA}"/>
              </a:ext>
            </a:extLst>
          </p:cNvPr>
          <p:cNvSpPr/>
          <p:nvPr/>
        </p:nvSpPr>
        <p:spPr>
          <a:xfrm rot="20299738">
            <a:off x="5526644" y="2249375"/>
            <a:ext cx="2339321" cy="721063"/>
          </a:xfrm>
          <a:custGeom>
            <a:avLst/>
            <a:gdLst>
              <a:gd name="connsiteX0" fmla="*/ 604771 w 2339321"/>
              <a:gd name="connsiteY0" fmla="*/ 44833 h 721063"/>
              <a:gd name="connsiteX1" fmla="*/ 1243146 w 2339321"/>
              <a:gd name="connsiteY1" fmla="*/ 712 h 721063"/>
              <a:gd name="connsiteX2" fmla="*/ 2274506 w 2339321"/>
              <a:gd name="connsiteY2" fmla="*/ 242182 h 721063"/>
              <a:gd name="connsiteX3" fmla="*/ 1169661 w 2339321"/>
              <a:gd name="connsiteY3" fmla="*/ 360532 h 721063"/>
              <a:gd name="connsiteX4" fmla="*/ 604771 w 2339321"/>
              <a:gd name="connsiteY4" fmla="*/ 44833 h 721063"/>
              <a:gd name="connsiteX0" fmla="*/ 604771 w 2339321"/>
              <a:gd name="connsiteY0" fmla="*/ 44833 h 721063"/>
              <a:gd name="connsiteX1" fmla="*/ 1243146 w 2339321"/>
              <a:gd name="connsiteY1" fmla="*/ 712 h 721063"/>
              <a:gd name="connsiteX2" fmla="*/ 2274506 w 2339321"/>
              <a:gd name="connsiteY2" fmla="*/ 242182 h 7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9321" h="721063" stroke="0" extrusionOk="0">
                <a:moveTo>
                  <a:pt x="604771" y="44833"/>
                </a:moveTo>
                <a:cubicBezTo>
                  <a:pt x="773783" y="-4225"/>
                  <a:pt x="994941" y="6210"/>
                  <a:pt x="1243146" y="712"/>
                </a:cubicBezTo>
                <a:cubicBezTo>
                  <a:pt x="1745732" y="16657"/>
                  <a:pt x="2079341" y="106303"/>
                  <a:pt x="2274506" y="242182"/>
                </a:cubicBezTo>
                <a:cubicBezTo>
                  <a:pt x="2091267" y="321946"/>
                  <a:pt x="1609953" y="375210"/>
                  <a:pt x="1169661" y="360532"/>
                </a:cubicBezTo>
                <a:cubicBezTo>
                  <a:pt x="1039131" y="251248"/>
                  <a:pt x="768980" y="129920"/>
                  <a:pt x="604771" y="44833"/>
                </a:cubicBezTo>
                <a:close/>
              </a:path>
              <a:path w="2339321" h="721063" fill="none" extrusionOk="0">
                <a:moveTo>
                  <a:pt x="604771" y="44833"/>
                </a:moveTo>
                <a:cubicBezTo>
                  <a:pt x="798124" y="-2505"/>
                  <a:pt x="1014700" y="5257"/>
                  <a:pt x="1243146" y="712"/>
                </a:cubicBezTo>
                <a:cubicBezTo>
                  <a:pt x="1747531" y="28984"/>
                  <a:pt x="2141922" y="110320"/>
                  <a:pt x="2274506" y="242182"/>
                </a:cubicBezTo>
              </a:path>
              <a:path w="2339321" h="721063" fill="none" stroke="0" extrusionOk="0">
                <a:moveTo>
                  <a:pt x="604771" y="44833"/>
                </a:moveTo>
                <a:cubicBezTo>
                  <a:pt x="827236" y="14986"/>
                  <a:pt x="1040117" y="-42794"/>
                  <a:pt x="1243146" y="712"/>
                </a:cubicBezTo>
                <a:cubicBezTo>
                  <a:pt x="1683015" y="5193"/>
                  <a:pt x="2094856" y="128554"/>
                  <a:pt x="2274506" y="242182"/>
                </a:cubicBezTo>
              </a:path>
            </a:pathLst>
          </a:custGeom>
          <a:ln w="76200">
            <a:solidFill>
              <a:srgbClr val="F17E7A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2551963"/>
                      <a:gd name="adj2" fmla="val 2123315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96158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A8514C7-F901-C054-6A5F-3FA1467A9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1723F80-5D6D-F6D5-B643-6513A05D2C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92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E7024A09-10A6-8037-B7F5-080BC2EE7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7" name="図 106">
            <a:extLst>
              <a:ext uri="{FF2B5EF4-FFF2-40B4-BE49-F238E27FC236}">
                <a16:creationId xmlns:a16="http://schemas.microsoft.com/office/drawing/2014/main" id="{19AD260C-A3A6-C535-EBA3-BD55FA2DF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939" y="1663322"/>
            <a:ext cx="714771" cy="1991156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EDCAF537-372F-F022-4A30-8D4044E1B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64" y="1921578"/>
            <a:ext cx="714771" cy="1991156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68C2D12E-28CA-76B0-C9A4-514E4EB2A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936" y="3111163"/>
            <a:ext cx="714771" cy="1991156"/>
          </a:xfrm>
          <a:prstGeom prst="rect">
            <a:avLst/>
          </a:prstGeom>
        </p:spPr>
      </p:pic>
      <p:pic>
        <p:nvPicPr>
          <p:cNvPr id="154" name="図 153">
            <a:extLst>
              <a:ext uri="{FF2B5EF4-FFF2-40B4-BE49-F238E27FC236}">
                <a16:creationId xmlns:a16="http://schemas.microsoft.com/office/drawing/2014/main" id="{D4D99CC7-ABDB-B0D3-5B7E-DCFCE4101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38" y="2917156"/>
            <a:ext cx="714771" cy="1991156"/>
          </a:xfrm>
          <a:prstGeom prst="rect">
            <a:avLst/>
          </a:prstGeom>
        </p:spPr>
      </p:pic>
      <p:pic>
        <p:nvPicPr>
          <p:cNvPr id="166" name="図 165">
            <a:extLst>
              <a:ext uri="{FF2B5EF4-FFF2-40B4-BE49-F238E27FC236}">
                <a16:creationId xmlns:a16="http://schemas.microsoft.com/office/drawing/2014/main" id="{2C64D746-B187-9275-E218-5FE02CCFA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174" y="1921578"/>
            <a:ext cx="714771" cy="1991156"/>
          </a:xfrm>
          <a:prstGeom prst="rect">
            <a:avLst/>
          </a:prstGeom>
        </p:spPr>
      </p:pic>
      <p:pic>
        <p:nvPicPr>
          <p:cNvPr id="169" name="図 168">
            <a:extLst>
              <a:ext uri="{FF2B5EF4-FFF2-40B4-BE49-F238E27FC236}">
                <a16:creationId xmlns:a16="http://schemas.microsoft.com/office/drawing/2014/main" id="{E3DEF82D-8D75-B972-5651-4CC348788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168" y="1614329"/>
            <a:ext cx="714771" cy="1991156"/>
          </a:xfrm>
          <a:prstGeom prst="rect">
            <a:avLst/>
          </a:prstGeom>
        </p:spPr>
      </p:pic>
      <p:pic>
        <p:nvPicPr>
          <p:cNvPr id="232" name="図 231">
            <a:extLst>
              <a:ext uri="{FF2B5EF4-FFF2-40B4-BE49-F238E27FC236}">
                <a16:creationId xmlns:a16="http://schemas.microsoft.com/office/drawing/2014/main" id="{10725F8F-F49F-5E53-ADE2-05D4046F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492" y="3252514"/>
            <a:ext cx="714771" cy="1991156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1162AC92-6BCC-EC04-D7C4-70E12004D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134" y="3252514"/>
            <a:ext cx="714771" cy="1991156"/>
          </a:xfrm>
          <a:prstGeom prst="rect">
            <a:avLst/>
          </a:prstGeom>
        </p:spPr>
      </p:pic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5BCE119D-44CD-5252-D94D-E5D61D521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581" y="1921578"/>
            <a:ext cx="6832941" cy="3611121"/>
          </a:xfrm>
          <a:ln>
            <a:noFill/>
            <a:prstDash val="solid"/>
          </a:ln>
        </p:spPr>
        <p:txBody>
          <a:bodyPr/>
          <a:lstStyle/>
          <a:p>
            <a:pPr lvl="2"/>
            <a:r>
              <a:rPr lang="en-US" altLang="ja-JP" sz="4000" dirty="0"/>
              <a:t>8</a:t>
            </a:r>
            <a:r>
              <a:rPr lang="ja-JP" altLang="en-US" sz="4000"/>
              <a:t>ピク</a:t>
            </a:r>
            <a:endParaRPr lang="en-US" altLang="ja-JP" sz="4000" dirty="0"/>
          </a:p>
          <a:p>
            <a:pPr lvl="2"/>
            <a:r>
              <a:rPr lang="en-US" altLang="ja-JP" sz="4000" dirty="0"/>
              <a:t>8bit</a:t>
            </a:r>
            <a:endParaRPr lang="ja-JP" altLang="en-US" sz="4000"/>
          </a:p>
        </p:txBody>
      </p:sp>
      <p:sp>
        <p:nvSpPr>
          <p:cNvPr id="2" name="円弧 1">
            <a:extLst>
              <a:ext uri="{FF2B5EF4-FFF2-40B4-BE49-F238E27FC236}">
                <a16:creationId xmlns:a16="http://schemas.microsoft.com/office/drawing/2014/main" id="{900E3272-6EBC-F0DA-2B3D-AEFE6911467D}"/>
              </a:ext>
            </a:extLst>
          </p:cNvPr>
          <p:cNvSpPr/>
          <p:nvPr/>
        </p:nvSpPr>
        <p:spPr>
          <a:xfrm rot="732820">
            <a:off x="5368713" y="2150809"/>
            <a:ext cx="2339321" cy="721063"/>
          </a:xfrm>
          <a:custGeom>
            <a:avLst/>
            <a:gdLst>
              <a:gd name="connsiteX0" fmla="*/ 604771 w 2339321"/>
              <a:gd name="connsiteY0" fmla="*/ 44833 h 721063"/>
              <a:gd name="connsiteX1" fmla="*/ 1243146 w 2339321"/>
              <a:gd name="connsiteY1" fmla="*/ 712 h 721063"/>
              <a:gd name="connsiteX2" fmla="*/ 2274506 w 2339321"/>
              <a:gd name="connsiteY2" fmla="*/ 242182 h 721063"/>
              <a:gd name="connsiteX3" fmla="*/ 1169661 w 2339321"/>
              <a:gd name="connsiteY3" fmla="*/ 360532 h 721063"/>
              <a:gd name="connsiteX4" fmla="*/ 604771 w 2339321"/>
              <a:gd name="connsiteY4" fmla="*/ 44833 h 721063"/>
              <a:gd name="connsiteX0" fmla="*/ 604771 w 2339321"/>
              <a:gd name="connsiteY0" fmla="*/ 44833 h 721063"/>
              <a:gd name="connsiteX1" fmla="*/ 1243146 w 2339321"/>
              <a:gd name="connsiteY1" fmla="*/ 712 h 721063"/>
              <a:gd name="connsiteX2" fmla="*/ 2274506 w 2339321"/>
              <a:gd name="connsiteY2" fmla="*/ 242182 h 7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9321" h="721063" stroke="0" extrusionOk="0">
                <a:moveTo>
                  <a:pt x="604771" y="44833"/>
                </a:moveTo>
                <a:cubicBezTo>
                  <a:pt x="773783" y="-4225"/>
                  <a:pt x="994941" y="6210"/>
                  <a:pt x="1243146" y="712"/>
                </a:cubicBezTo>
                <a:cubicBezTo>
                  <a:pt x="1745732" y="16657"/>
                  <a:pt x="2079341" y="106303"/>
                  <a:pt x="2274506" y="242182"/>
                </a:cubicBezTo>
                <a:cubicBezTo>
                  <a:pt x="2091267" y="321946"/>
                  <a:pt x="1609953" y="375210"/>
                  <a:pt x="1169661" y="360532"/>
                </a:cubicBezTo>
                <a:cubicBezTo>
                  <a:pt x="1039131" y="251248"/>
                  <a:pt x="768980" y="129920"/>
                  <a:pt x="604771" y="44833"/>
                </a:cubicBezTo>
                <a:close/>
              </a:path>
              <a:path w="2339321" h="721063" fill="none" extrusionOk="0">
                <a:moveTo>
                  <a:pt x="604771" y="44833"/>
                </a:moveTo>
                <a:cubicBezTo>
                  <a:pt x="798124" y="-2505"/>
                  <a:pt x="1014700" y="5257"/>
                  <a:pt x="1243146" y="712"/>
                </a:cubicBezTo>
                <a:cubicBezTo>
                  <a:pt x="1747531" y="28984"/>
                  <a:pt x="2141922" y="110320"/>
                  <a:pt x="2274506" y="242182"/>
                </a:cubicBezTo>
              </a:path>
              <a:path w="2339321" h="721063" fill="none" stroke="0" extrusionOk="0">
                <a:moveTo>
                  <a:pt x="604771" y="44833"/>
                </a:moveTo>
                <a:cubicBezTo>
                  <a:pt x="827236" y="14986"/>
                  <a:pt x="1040117" y="-42794"/>
                  <a:pt x="1243146" y="712"/>
                </a:cubicBezTo>
                <a:cubicBezTo>
                  <a:pt x="1683015" y="5193"/>
                  <a:pt x="2094856" y="128554"/>
                  <a:pt x="2274506" y="242182"/>
                </a:cubicBezTo>
              </a:path>
            </a:pathLst>
          </a:custGeom>
          <a:ln w="76200">
            <a:solidFill>
              <a:srgbClr val="F17E7A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2551963"/>
                      <a:gd name="adj2" fmla="val 2123315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弧 4">
            <a:extLst>
              <a:ext uri="{FF2B5EF4-FFF2-40B4-BE49-F238E27FC236}">
                <a16:creationId xmlns:a16="http://schemas.microsoft.com/office/drawing/2014/main" id="{7B1675B3-7C35-57EE-24A5-42F8F6E19CE5}"/>
              </a:ext>
            </a:extLst>
          </p:cNvPr>
          <p:cNvSpPr/>
          <p:nvPr/>
        </p:nvSpPr>
        <p:spPr>
          <a:xfrm rot="20299738">
            <a:off x="5526644" y="2249375"/>
            <a:ext cx="2339321" cy="721063"/>
          </a:xfrm>
          <a:custGeom>
            <a:avLst/>
            <a:gdLst>
              <a:gd name="connsiteX0" fmla="*/ 604771 w 2339321"/>
              <a:gd name="connsiteY0" fmla="*/ 44833 h 721063"/>
              <a:gd name="connsiteX1" fmla="*/ 1243146 w 2339321"/>
              <a:gd name="connsiteY1" fmla="*/ 712 h 721063"/>
              <a:gd name="connsiteX2" fmla="*/ 2274506 w 2339321"/>
              <a:gd name="connsiteY2" fmla="*/ 242182 h 721063"/>
              <a:gd name="connsiteX3" fmla="*/ 1169661 w 2339321"/>
              <a:gd name="connsiteY3" fmla="*/ 360532 h 721063"/>
              <a:gd name="connsiteX4" fmla="*/ 604771 w 2339321"/>
              <a:gd name="connsiteY4" fmla="*/ 44833 h 721063"/>
              <a:gd name="connsiteX0" fmla="*/ 604771 w 2339321"/>
              <a:gd name="connsiteY0" fmla="*/ 44833 h 721063"/>
              <a:gd name="connsiteX1" fmla="*/ 1243146 w 2339321"/>
              <a:gd name="connsiteY1" fmla="*/ 712 h 721063"/>
              <a:gd name="connsiteX2" fmla="*/ 2274506 w 2339321"/>
              <a:gd name="connsiteY2" fmla="*/ 242182 h 7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9321" h="721063" stroke="0" extrusionOk="0">
                <a:moveTo>
                  <a:pt x="604771" y="44833"/>
                </a:moveTo>
                <a:cubicBezTo>
                  <a:pt x="773783" y="-4225"/>
                  <a:pt x="994941" y="6210"/>
                  <a:pt x="1243146" y="712"/>
                </a:cubicBezTo>
                <a:cubicBezTo>
                  <a:pt x="1745732" y="16657"/>
                  <a:pt x="2079341" y="106303"/>
                  <a:pt x="2274506" y="242182"/>
                </a:cubicBezTo>
                <a:cubicBezTo>
                  <a:pt x="2091267" y="321946"/>
                  <a:pt x="1609953" y="375210"/>
                  <a:pt x="1169661" y="360532"/>
                </a:cubicBezTo>
                <a:cubicBezTo>
                  <a:pt x="1039131" y="251248"/>
                  <a:pt x="768980" y="129920"/>
                  <a:pt x="604771" y="44833"/>
                </a:cubicBezTo>
                <a:close/>
              </a:path>
              <a:path w="2339321" h="721063" fill="none" extrusionOk="0">
                <a:moveTo>
                  <a:pt x="604771" y="44833"/>
                </a:moveTo>
                <a:cubicBezTo>
                  <a:pt x="798124" y="-2505"/>
                  <a:pt x="1014700" y="5257"/>
                  <a:pt x="1243146" y="712"/>
                </a:cubicBezTo>
                <a:cubicBezTo>
                  <a:pt x="1747531" y="28984"/>
                  <a:pt x="2141922" y="110320"/>
                  <a:pt x="2274506" y="242182"/>
                </a:cubicBezTo>
              </a:path>
              <a:path w="2339321" h="721063" fill="none" stroke="0" extrusionOk="0">
                <a:moveTo>
                  <a:pt x="604771" y="44833"/>
                </a:moveTo>
                <a:cubicBezTo>
                  <a:pt x="827236" y="14986"/>
                  <a:pt x="1040117" y="-42794"/>
                  <a:pt x="1243146" y="712"/>
                </a:cubicBezTo>
                <a:cubicBezTo>
                  <a:pt x="1683015" y="5193"/>
                  <a:pt x="2094856" y="128554"/>
                  <a:pt x="2274506" y="242182"/>
                </a:cubicBezTo>
              </a:path>
            </a:pathLst>
          </a:custGeom>
          <a:ln w="76200">
            <a:solidFill>
              <a:srgbClr val="F17E7A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2551963"/>
                      <a:gd name="adj2" fmla="val 2123315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11511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8055A52-7D58-5DF2-72DB-2F1D5D37B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B34C38A-59EB-BE06-B4B9-6F66AEC616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93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CE75019D-36D6-4038-AA72-4C25A1933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7" name="図 106">
            <a:extLst>
              <a:ext uri="{FF2B5EF4-FFF2-40B4-BE49-F238E27FC236}">
                <a16:creationId xmlns:a16="http://schemas.microsoft.com/office/drawing/2014/main" id="{19898FD8-5235-2D74-47BE-E0A96C63B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939" y="1663322"/>
            <a:ext cx="714771" cy="1991156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38AF47AD-9A84-431C-4DA0-5F6746474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964" y="1921578"/>
            <a:ext cx="714771" cy="1991156"/>
          </a:xfrm>
          <a:prstGeom prst="rect">
            <a:avLst/>
          </a:prstGeom>
        </p:spPr>
      </p:pic>
      <p:pic>
        <p:nvPicPr>
          <p:cNvPr id="150" name="図 149">
            <a:extLst>
              <a:ext uri="{FF2B5EF4-FFF2-40B4-BE49-F238E27FC236}">
                <a16:creationId xmlns:a16="http://schemas.microsoft.com/office/drawing/2014/main" id="{3E905825-280A-6428-7159-20A467E70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936" y="3111163"/>
            <a:ext cx="714771" cy="1991156"/>
          </a:xfrm>
          <a:prstGeom prst="rect">
            <a:avLst/>
          </a:prstGeom>
        </p:spPr>
      </p:pic>
      <p:pic>
        <p:nvPicPr>
          <p:cNvPr id="154" name="図 153">
            <a:extLst>
              <a:ext uri="{FF2B5EF4-FFF2-40B4-BE49-F238E27FC236}">
                <a16:creationId xmlns:a16="http://schemas.microsoft.com/office/drawing/2014/main" id="{F6E06CEC-18C9-02F8-0FF0-6EB75357B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38" y="2917156"/>
            <a:ext cx="714771" cy="1991156"/>
          </a:xfrm>
          <a:prstGeom prst="rect">
            <a:avLst/>
          </a:prstGeom>
        </p:spPr>
      </p:pic>
      <p:pic>
        <p:nvPicPr>
          <p:cNvPr id="166" name="図 165">
            <a:extLst>
              <a:ext uri="{FF2B5EF4-FFF2-40B4-BE49-F238E27FC236}">
                <a16:creationId xmlns:a16="http://schemas.microsoft.com/office/drawing/2014/main" id="{C59B2CCA-319B-F40A-D5E8-D83E7EB00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174" y="1921578"/>
            <a:ext cx="714771" cy="1991156"/>
          </a:xfrm>
          <a:prstGeom prst="rect">
            <a:avLst/>
          </a:prstGeom>
        </p:spPr>
      </p:pic>
      <p:pic>
        <p:nvPicPr>
          <p:cNvPr id="169" name="図 168">
            <a:extLst>
              <a:ext uri="{FF2B5EF4-FFF2-40B4-BE49-F238E27FC236}">
                <a16:creationId xmlns:a16="http://schemas.microsoft.com/office/drawing/2014/main" id="{D8062559-3ACB-8A56-ECAA-F9BE5A27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168" y="1614329"/>
            <a:ext cx="714771" cy="1991156"/>
          </a:xfrm>
          <a:prstGeom prst="rect">
            <a:avLst/>
          </a:prstGeom>
        </p:spPr>
      </p:pic>
      <p:pic>
        <p:nvPicPr>
          <p:cNvPr id="232" name="図 231">
            <a:extLst>
              <a:ext uri="{FF2B5EF4-FFF2-40B4-BE49-F238E27FC236}">
                <a16:creationId xmlns:a16="http://schemas.microsoft.com/office/drawing/2014/main" id="{4F96EF15-CD3A-B392-9BB6-933BC06D6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492" y="3252514"/>
            <a:ext cx="714771" cy="1991156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EFB14127-90B9-195C-ACE2-AEBD06254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134" y="3252514"/>
            <a:ext cx="714771" cy="1991156"/>
          </a:xfrm>
          <a:prstGeom prst="rect">
            <a:avLst/>
          </a:prstGeom>
        </p:spPr>
      </p:pic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32970872-BDC0-8A46-6DDF-C0DBEE23C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581" y="1921578"/>
            <a:ext cx="6832941" cy="3611121"/>
          </a:xfrm>
          <a:ln>
            <a:noFill/>
            <a:prstDash val="solid"/>
          </a:ln>
        </p:spPr>
        <p:txBody>
          <a:bodyPr/>
          <a:lstStyle/>
          <a:p>
            <a:pPr lvl="2"/>
            <a:r>
              <a:rPr lang="en-US" altLang="ja-JP" sz="4000" dirty="0"/>
              <a:t>8</a:t>
            </a:r>
            <a:r>
              <a:rPr lang="ja-JP" altLang="en-US" sz="4000"/>
              <a:t>ピク</a:t>
            </a:r>
            <a:endParaRPr lang="en-US" altLang="ja-JP" sz="4000" dirty="0"/>
          </a:p>
          <a:p>
            <a:pPr lvl="2"/>
            <a:r>
              <a:rPr lang="en-US" altLang="ja-JP" sz="4000" dirty="0"/>
              <a:t>8bit = </a:t>
            </a:r>
            <a:r>
              <a:rPr lang="en-US" altLang="ja-JP" sz="4000" i="1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altLang="ja-JP" sz="4000" dirty="0"/>
              <a:t>Byte</a:t>
            </a:r>
            <a:endParaRPr lang="ja-JP" altLang="en-US" sz="4000"/>
          </a:p>
        </p:txBody>
      </p:sp>
      <p:sp>
        <p:nvSpPr>
          <p:cNvPr id="2" name="円弧 1">
            <a:extLst>
              <a:ext uri="{FF2B5EF4-FFF2-40B4-BE49-F238E27FC236}">
                <a16:creationId xmlns:a16="http://schemas.microsoft.com/office/drawing/2014/main" id="{CEBEF502-ACF6-85AF-6DD9-037AFA3F3246}"/>
              </a:ext>
            </a:extLst>
          </p:cNvPr>
          <p:cNvSpPr/>
          <p:nvPr/>
        </p:nvSpPr>
        <p:spPr>
          <a:xfrm rot="732820">
            <a:off x="5368713" y="2150809"/>
            <a:ext cx="2339321" cy="721063"/>
          </a:xfrm>
          <a:custGeom>
            <a:avLst/>
            <a:gdLst>
              <a:gd name="connsiteX0" fmla="*/ 604771 w 2339321"/>
              <a:gd name="connsiteY0" fmla="*/ 44833 h 721063"/>
              <a:gd name="connsiteX1" fmla="*/ 1243146 w 2339321"/>
              <a:gd name="connsiteY1" fmla="*/ 712 h 721063"/>
              <a:gd name="connsiteX2" fmla="*/ 2274506 w 2339321"/>
              <a:gd name="connsiteY2" fmla="*/ 242182 h 721063"/>
              <a:gd name="connsiteX3" fmla="*/ 1169661 w 2339321"/>
              <a:gd name="connsiteY3" fmla="*/ 360532 h 721063"/>
              <a:gd name="connsiteX4" fmla="*/ 604771 w 2339321"/>
              <a:gd name="connsiteY4" fmla="*/ 44833 h 721063"/>
              <a:gd name="connsiteX0" fmla="*/ 604771 w 2339321"/>
              <a:gd name="connsiteY0" fmla="*/ 44833 h 721063"/>
              <a:gd name="connsiteX1" fmla="*/ 1243146 w 2339321"/>
              <a:gd name="connsiteY1" fmla="*/ 712 h 721063"/>
              <a:gd name="connsiteX2" fmla="*/ 2274506 w 2339321"/>
              <a:gd name="connsiteY2" fmla="*/ 242182 h 7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9321" h="721063" stroke="0" extrusionOk="0">
                <a:moveTo>
                  <a:pt x="604771" y="44833"/>
                </a:moveTo>
                <a:cubicBezTo>
                  <a:pt x="773783" y="-4225"/>
                  <a:pt x="994941" y="6210"/>
                  <a:pt x="1243146" y="712"/>
                </a:cubicBezTo>
                <a:cubicBezTo>
                  <a:pt x="1745732" y="16657"/>
                  <a:pt x="2079341" y="106303"/>
                  <a:pt x="2274506" y="242182"/>
                </a:cubicBezTo>
                <a:cubicBezTo>
                  <a:pt x="2091267" y="321946"/>
                  <a:pt x="1609953" y="375210"/>
                  <a:pt x="1169661" y="360532"/>
                </a:cubicBezTo>
                <a:cubicBezTo>
                  <a:pt x="1039131" y="251248"/>
                  <a:pt x="768980" y="129920"/>
                  <a:pt x="604771" y="44833"/>
                </a:cubicBezTo>
                <a:close/>
              </a:path>
              <a:path w="2339321" h="721063" fill="none" extrusionOk="0">
                <a:moveTo>
                  <a:pt x="604771" y="44833"/>
                </a:moveTo>
                <a:cubicBezTo>
                  <a:pt x="798124" y="-2505"/>
                  <a:pt x="1014700" y="5257"/>
                  <a:pt x="1243146" y="712"/>
                </a:cubicBezTo>
                <a:cubicBezTo>
                  <a:pt x="1747531" y="28984"/>
                  <a:pt x="2141922" y="110320"/>
                  <a:pt x="2274506" y="242182"/>
                </a:cubicBezTo>
              </a:path>
              <a:path w="2339321" h="721063" fill="none" stroke="0" extrusionOk="0">
                <a:moveTo>
                  <a:pt x="604771" y="44833"/>
                </a:moveTo>
                <a:cubicBezTo>
                  <a:pt x="827236" y="14986"/>
                  <a:pt x="1040117" y="-42794"/>
                  <a:pt x="1243146" y="712"/>
                </a:cubicBezTo>
                <a:cubicBezTo>
                  <a:pt x="1683015" y="5193"/>
                  <a:pt x="2094856" y="128554"/>
                  <a:pt x="2274506" y="242182"/>
                </a:cubicBezTo>
              </a:path>
            </a:pathLst>
          </a:custGeom>
          <a:ln w="76200">
            <a:solidFill>
              <a:srgbClr val="F17E7A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2551963"/>
                      <a:gd name="adj2" fmla="val 2123315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弧 4">
            <a:extLst>
              <a:ext uri="{FF2B5EF4-FFF2-40B4-BE49-F238E27FC236}">
                <a16:creationId xmlns:a16="http://schemas.microsoft.com/office/drawing/2014/main" id="{969D8453-1668-5086-123C-F491514DF00D}"/>
              </a:ext>
            </a:extLst>
          </p:cNvPr>
          <p:cNvSpPr/>
          <p:nvPr/>
        </p:nvSpPr>
        <p:spPr>
          <a:xfrm rot="20299738">
            <a:off x="5526644" y="2249375"/>
            <a:ext cx="2339321" cy="721063"/>
          </a:xfrm>
          <a:custGeom>
            <a:avLst/>
            <a:gdLst>
              <a:gd name="connsiteX0" fmla="*/ 604771 w 2339321"/>
              <a:gd name="connsiteY0" fmla="*/ 44833 h 721063"/>
              <a:gd name="connsiteX1" fmla="*/ 1243146 w 2339321"/>
              <a:gd name="connsiteY1" fmla="*/ 712 h 721063"/>
              <a:gd name="connsiteX2" fmla="*/ 2274506 w 2339321"/>
              <a:gd name="connsiteY2" fmla="*/ 242182 h 721063"/>
              <a:gd name="connsiteX3" fmla="*/ 1169661 w 2339321"/>
              <a:gd name="connsiteY3" fmla="*/ 360532 h 721063"/>
              <a:gd name="connsiteX4" fmla="*/ 604771 w 2339321"/>
              <a:gd name="connsiteY4" fmla="*/ 44833 h 721063"/>
              <a:gd name="connsiteX0" fmla="*/ 604771 w 2339321"/>
              <a:gd name="connsiteY0" fmla="*/ 44833 h 721063"/>
              <a:gd name="connsiteX1" fmla="*/ 1243146 w 2339321"/>
              <a:gd name="connsiteY1" fmla="*/ 712 h 721063"/>
              <a:gd name="connsiteX2" fmla="*/ 2274506 w 2339321"/>
              <a:gd name="connsiteY2" fmla="*/ 242182 h 7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9321" h="721063" stroke="0" extrusionOk="0">
                <a:moveTo>
                  <a:pt x="604771" y="44833"/>
                </a:moveTo>
                <a:cubicBezTo>
                  <a:pt x="773783" y="-4225"/>
                  <a:pt x="994941" y="6210"/>
                  <a:pt x="1243146" y="712"/>
                </a:cubicBezTo>
                <a:cubicBezTo>
                  <a:pt x="1745732" y="16657"/>
                  <a:pt x="2079341" y="106303"/>
                  <a:pt x="2274506" y="242182"/>
                </a:cubicBezTo>
                <a:cubicBezTo>
                  <a:pt x="2091267" y="321946"/>
                  <a:pt x="1609953" y="375210"/>
                  <a:pt x="1169661" y="360532"/>
                </a:cubicBezTo>
                <a:cubicBezTo>
                  <a:pt x="1039131" y="251248"/>
                  <a:pt x="768980" y="129920"/>
                  <a:pt x="604771" y="44833"/>
                </a:cubicBezTo>
                <a:close/>
              </a:path>
              <a:path w="2339321" h="721063" fill="none" extrusionOk="0">
                <a:moveTo>
                  <a:pt x="604771" y="44833"/>
                </a:moveTo>
                <a:cubicBezTo>
                  <a:pt x="798124" y="-2505"/>
                  <a:pt x="1014700" y="5257"/>
                  <a:pt x="1243146" y="712"/>
                </a:cubicBezTo>
                <a:cubicBezTo>
                  <a:pt x="1747531" y="28984"/>
                  <a:pt x="2141922" y="110320"/>
                  <a:pt x="2274506" y="242182"/>
                </a:cubicBezTo>
              </a:path>
              <a:path w="2339321" h="721063" fill="none" stroke="0" extrusionOk="0">
                <a:moveTo>
                  <a:pt x="604771" y="44833"/>
                </a:moveTo>
                <a:cubicBezTo>
                  <a:pt x="827236" y="14986"/>
                  <a:pt x="1040117" y="-42794"/>
                  <a:pt x="1243146" y="712"/>
                </a:cubicBezTo>
                <a:cubicBezTo>
                  <a:pt x="1683015" y="5193"/>
                  <a:pt x="2094856" y="128554"/>
                  <a:pt x="2274506" y="242182"/>
                </a:cubicBezTo>
              </a:path>
            </a:pathLst>
          </a:custGeom>
          <a:ln w="76200">
            <a:solidFill>
              <a:srgbClr val="F17E7A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arc">
                    <a:avLst>
                      <a:gd name="adj1" fmla="val 12551963"/>
                      <a:gd name="adj2" fmla="val 2123315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78971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14C4E9F-B910-1E9A-EEFA-FB4F8F9FA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99ADB94C-E7CB-C311-8CD7-0F6737A4F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4E7F033-4E69-6D92-4DD1-1612C677E3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94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805FD32B-62FB-7554-7196-6FCB3B944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EF345E-6189-680E-5F53-1325190E1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1838132"/>
            <a:ext cx="96587" cy="26906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AC4A072-594A-FCF1-6249-265D50663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1838132"/>
            <a:ext cx="96587" cy="26906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77FAA88-44DE-F1C2-8BB1-A0812DD03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1838132"/>
            <a:ext cx="96587" cy="26906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C8BC15C-4703-647A-71EE-99512AE47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1838132"/>
            <a:ext cx="96587" cy="26906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D905678-EAED-EA14-769F-AA75337E6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1838132"/>
            <a:ext cx="96587" cy="26906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4DCA59B-9740-47C7-9FFD-DA97B8CAD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1838132"/>
            <a:ext cx="96587" cy="26906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C3CD9431-C713-932F-9064-0EF0627BC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1838132"/>
            <a:ext cx="96587" cy="26906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3709715C-DB8A-00EA-6C62-BFF4E30E5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1838132"/>
            <a:ext cx="96587" cy="269065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AE140FAB-1849-CA0B-3AEC-D3504AB7C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258153"/>
            <a:ext cx="96587" cy="269065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CD049897-AA06-6FF2-58F9-85AA03BDC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258153"/>
            <a:ext cx="96587" cy="269065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9A82996B-60BB-0883-1790-8C051B23D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258153"/>
            <a:ext cx="96587" cy="26906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B8A73505-8D20-E823-8B54-DC2E2B666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258153"/>
            <a:ext cx="96587" cy="269065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2661E8A9-6206-B111-0D03-6F7B356E8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258153"/>
            <a:ext cx="96587" cy="269065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D1000074-D90B-0567-6A4A-DDEA53E91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258153"/>
            <a:ext cx="96587" cy="26906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376D406D-C1E4-4026-608F-D1A3206F1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258153"/>
            <a:ext cx="96587" cy="26906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963EC31A-3D17-E8FA-4821-9B7BD5B42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258153"/>
            <a:ext cx="96587" cy="269065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E5A4E654-FD62-C45B-1F3C-7D96D576B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678174"/>
            <a:ext cx="96587" cy="269065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FBBC8B8A-518B-FE5A-E481-7C3F17AB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678174"/>
            <a:ext cx="96587" cy="269065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0F535BAB-C65E-2796-B9C5-ED25D6FA5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D47C7E0A-47BF-7D21-D2CA-ECE45D621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4247EA3F-87D1-AED7-C698-9BB6542EF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4F45988C-03C9-8C50-E7F0-A8C5C0909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A03798A3-C7C3-33B6-0D3E-3CC9D64AE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CCB1FB05-9767-96D1-63D7-DA1C5AFDF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11A64EDA-6765-223C-A1F7-7F83ECEA1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7690D0BC-3262-6B0E-ACE4-95D52F50D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6225DE18-4B4C-382A-5427-DA1930C21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678174"/>
            <a:ext cx="96587" cy="269065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C67A4F43-A737-AF2A-DC33-9FD754B3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678174"/>
            <a:ext cx="96587" cy="269065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E7EF8C17-C5FA-7609-3C10-8C3744519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098195"/>
            <a:ext cx="96587" cy="269065"/>
          </a:xfrm>
          <a:prstGeom prst="rect">
            <a:avLst/>
          </a:prstGeom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734FB4B2-78DA-F30B-85A3-86ED626CC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ED681E36-FDB6-938E-6054-D512317F8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04EC5AD6-1981-9C76-4F57-B749F96AE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id="{3431E793-9BB3-BE89-C01F-B175C3EBD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FBAA76E6-40A3-B127-0747-ECF653032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098195"/>
            <a:ext cx="96587" cy="269065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FC146C90-58C3-46F6-49F2-3318CD0B6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098195"/>
            <a:ext cx="96587" cy="269065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254CD916-83CF-818D-BDC6-8165F354C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098195"/>
            <a:ext cx="96587" cy="269065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B514B67D-2CC1-5E5E-506F-FED43E471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6DD48104-9D62-C588-F929-D5CA665A5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1A033B42-7EDA-4C63-611B-EAD1B44FD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098195"/>
            <a:ext cx="96587" cy="269065"/>
          </a:xfrm>
          <a:prstGeom prst="rect">
            <a:avLst/>
          </a:prstGeom>
        </p:spPr>
      </p:pic>
      <p:pic>
        <p:nvPicPr>
          <p:cNvPr id="132" name="図 131">
            <a:extLst>
              <a:ext uri="{FF2B5EF4-FFF2-40B4-BE49-F238E27FC236}">
                <a16:creationId xmlns:a16="http://schemas.microsoft.com/office/drawing/2014/main" id="{9F4413DD-05A3-EBF8-8036-46D369FF2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ACF984AB-F5D9-A6CB-E07A-0B29F9CA8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38ECFCB5-54AD-F198-E734-E6F454CD2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518216"/>
            <a:ext cx="96587" cy="269065"/>
          </a:xfrm>
          <a:prstGeom prst="rect">
            <a:avLst/>
          </a:prstGeom>
        </p:spPr>
      </p:pic>
      <p:pic>
        <p:nvPicPr>
          <p:cNvPr id="128" name="図 127">
            <a:extLst>
              <a:ext uri="{FF2B5EF4-FFF2-40B4-BE49-F238E27FC236}">
                <a16:creationId xmlns:a16="http://schemas.microsoft.com/office/drawing/2014/main" id="{CA42C035-4769-D2BE-D10D-EFF963F7F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518216"/>
            <a:ext cx="96587" cy="269065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67103507-7B21-2A55-5B3F-E61E10718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D7FCE635-E342-A6C3-8816-A94E7B47E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4" name="図 123">
            <a:extLst>
              <a:ext uri="{FF2B5EF4-FFF2-40B4-BE49-F238E27FC236}">
                <a16:creationId xmlns:a16="http://schemas.microsoft.com/office/drawing/2014/main" id="{DB293AD8-D0F4-644B-C561-CE48BBAD5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518216"/>
            <a:ext cx="96587" cy="269065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048BCEF4-8E42-4975-A51B-24E2EF21B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57B6C88E-61F3-632A-7DDB-33148EF3B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18C0FBB2-2119-5DCB-141B-0B43CFA36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518216"/>
            <a:ext cx="96587" cy="269065"/>
          </a:xfrm>
          <a:prstGeom prst="rect">
            <a:avLst/>
          </a:prstGeom>
        </p:spPr>
      </p:pic>
      <p:pic>
        <p:nvPicPr>
          <p:cNvPr id="118" name="図 117">
            <a:extLst>
              <a:ext uri="{FF2B5EF4-FFF2-40B4-BE49-F238E27FC236}">
                <a16:creationId xmlns:a16="http://schemas.microsoft.com/office/drawing/2014/main" id="{C1F05ECE-EA9D-89EE-BCA9-94553F0C1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F99DC3E5-1639-42ED-7403-E15A45017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6A3D77BF-4A2D-4418-1E54-C2D180CB7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8" name="図 157">
            <a:extLst>
              <a:ext uri="{FF2B5EF4-FFF2-40B4-BE49-F238E27FC236}">
                <a16:creationId xmlns:a16="http://schemas.microsoft.com/office/drawing/2014/main" id="{2461C4E9-214E-E3F6-B429-AF110014C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36422870-1A76-4BE2-2DB5-5BDD195C5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938237"/>
            <a:ext cx="96587" cy="269065"/>
          </a:xfrm>
          <a:prstGeom prst="rect">
            <a:avLst/>
          </a:prstGeom>
        </p:spPr>
      </p:pic>
      <p:pic>
        <p:nvPicPr>
          <p:cNvPr id="153" name="図 152">
            <a:extLst>
              <a:ext uri="{FF2B5EF4-FFF2-40B4-BE49-F238E27FC236}">
                <a16:creationId xmlns:a16="http://schemas.microsoft.com/office/drawing/2014/main" id="{F373425E-2943-7DCF-24F8-703E0E4BE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938237"/>
            <a:ext cx="96587" cy="269065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478B28C9-7D95-F8C3-AA8F-DFAB41E43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938237"/>
            <a:ext cx="96587" cy="269065"/>
          </a:xfrm>
          <a:prstGeom prst="rect">
            <a:avLst/>
          </a:prstGeom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50452C20-81FC-4659-79F4-DDF120C2A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938237"/>
            <a:ext cx="96587" cy="269065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18D881F8-EB18-F266-F394-B29FA2403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938237"/>
            <a:ext cx="96587" cy="269065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D01E1725-C4C0-1145-668E-CC60BCA8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938237"/>
            <a:ext cx="96587" cy="269065"/>
          </a:xfrm>
          <a:prstGeom prst="rect">
            <a:avLst/>
          </a:prstGeom>
        </p:spPr>
      </p:pic>
      <p:pic>
        <p:nvPicPr>
          <p:cNvPr id="143" name="図 142">
            <a:extLst>
              <a:ext uri="{FF2B5EF4-FFF2-40B4-BE49-F238E27FC236}">
                <a16:creationId xmlns:a16="http://schemas.microsoft.com/office/drawing/2014/main" id="{CF2F4914-7443-9958-8B29-C9B7D4BA7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197D3702-DB09-388D-D887-261049AAC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82" name="図 181">
            <a:extLst>
              <a:ext uri="{FF2B5EF4-FFF2-40B4-BE49-F238E27FC236}">
                <a16:creationId xmlns:a16="http://schemas.microsoft.com/office/drawing/2014/main" id="{AB387630-7DF3-2752-C959-E3FACAA02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358258"/>
            <a:ext cx="96587" cy="269065"/>
          </a:xfrm>
          <a:prstGeom prst="rect">
            <a:avLst/>
          </a:prstGeom>
        </p:spPr>
      </p:pic>
      <p:pic>
        <p:nvPicPr>
          <p:cNvPr id="180" name="図 179">
            <a:extLst>
              <a:ext uri="{FF2B5EF4-FFF2-40B4-BE49-F238E27FC236}">
                <a16:creationId xmlns:a16="http://schemas.microsoft.com/office/drawing/2014/main" id="{5749B92C-B8CE-50DC-BFEB-94EEAEF68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81" name="図 180">
            <a:extLst>
              <a:ext uri="{FF2B5EF4-FFF2-40B4-BE49-F238E27FC236}">
                <a16:creationId xmlns:a16="http://schemas.microsoft.com/office/drawing/2014/main" id="{A5895F0E-33E5-7634-8EA8-1C4F3D06A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78" name="図 177">
            <a:extLst>
              <a:ext uri="{FF2B5EF4-FFF2-40B4-BE49-F238E27FC236}">
                <a16:creationId xmlns:a16="http://schemas.microsoft.com/office/drawing/2014/main" id="{EED83240-7E19-7BED-AFD8-04C76501C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9" name="図 178">
            <a:extLst>
              <a:ext uri="{FF2B5EF4-FFF2-40B4-BE49-F238E27FC236}">
                <a16:creationId xmlns:a16="http://schemas.microsoft.com/office/drawing/2014/main" id="{CF5C1345-B530-5FDC-6D7F-16B8A8301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D7313B35-E3C5-242B-2858-4CB2DD0F6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7" name="図 176">
            <a:extLst>
              <a:ext uri="{FF2B5EF4-FFF2-40B4-BE49-F238E27FC236}">
                <a16:creationId xmlns:a16="http://schemas.microsoft.com/office/drawing/2014/main" id="{0CAA0BF6-1DE1-F5D1-2EC3-D9C18A50E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4" name="図 173">
            <a:extLst>
              <a:ext uri="{FF2B5EF4-FFF2-40B4-BE49-F238E27FC236}">
                <a16:creationId xmlns:a16="http://schemas.microsoft.com/office/drawing/2014/main" id="{781A5A94-B4DD-60BA-1261-1AA192CD7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A44ECEEA-9FED-CDF0-8714-D4A1411F2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C75C9824-07BE-4557-9505-2D535C895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3" name="図 172">
            <a:extLst>
              <a:ext uri="{FF2B5EF4-FFF2-40B4-BE49-F238E27FC236}">
                <a16:creationId xmlns:a16="http://schemas.microsoft.com/office/drawing/2014/main" id="{561F8D79-4F13-58B6-B220-E5F5FFCC0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0" name="図 169">
            <a:extLst>
              <a:ext uri="{FF2B5EF4-FFF2-40B4-BE49-F238E27FC236}">
                <a16:creationId xmlns:a16="http://schemas.microsoft.com/office/drawing/2014/main" id="{6C23EC68-69C7-711C-C5B4-6659BBA33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71" name="図 170">
            <a:extLst>
              <a:ext uri="{FF2B5EF4-FFF2-40B4-BE49-F238E27FC236}">
                <a16:creationId xmlns:a16="http://schemas.microsoft.com/office/drawing/2014/main" id="{59260E71-C95A-C811-8540-6DB095B80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407323FE-03D9-4495-5A9E-9C89839DF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358258"/>
            <a:ext cx="96587" cy="269065"/>
          </a:xfrm>
          <a:prstGeom prst="rect">
            <a:avLst/>
          </a:prstGeom>
        </p:spPr>
      </p:pic>
      <p:pic>
        <p:nvPicPr>
          <p:cNvPr id="207" name="図 206">
            <a:extLst>
              <a:ext uri="{FF2B5EF4-FFF2-40B4-BE49-F238E27FC236}">
                <a16:creationId xmlns:a16="http://schemas.microsoft.com/office/drawing/2014/main" id="{77A5ADE3-D5B5-DFBA-05F4-3F0AB07A7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778280"/>
            <a:ext cx="96587" cy="269065"/>
          </a:xfrm>
          <a:prstGeom prst="rect">
            <a:avLst/>
          </a:prstGeom>
        </p:spPr>
      </p:pic>
      <p:pic>
        <p:nvPicPr>
          <p:cNvPr id="205" name="図 204">
            <a:extLst>
              <a:ext uri="{FF2B5EF4-FFF2-40B4-BE49-F238E27FC236}">
                <a16:creationId xmlns:a16="http://schemas.microsoft.com/office/drawing/2014/main" id="{9092A780-15F2-97EA-F285-5EE45C7B4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778280"/>
            <a:ext cx="96587" cy="269065"/>
          </a:xfrm>
          <a:prstGeom prst="rect">
            <a:avLst/>
          </a:prstGeom>
        </p:spPr>
      </p:pic>
      <p:pic>
        <p:nvPicPr>
          <p:cNvPr id="203" name="図 202">
            <a:extLst>
              <a:ext uri="{FF2B5EF4-FFF2-40B4-BE49-F238E27FC236}">
                <a16:creationId xmlns:a16="http://schemas.microsoft.com/office/drawing/2014/main" id="{56A6F860-9E31-8FBD-1247-7B95E1080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778280"/>
            <a:ext cx="96587" cy="269065"/>
          </a:xfrm>
          <a:prstGeom prst="rect">
            <a:avLst/>
          </a:prstGeom>
        </p:spPr>
      </p:pic>
      <p:pic>
        <p:nvPicPr>
          <p:cNvPr id="201" name="図 200">
            <a:extLst>
              <a:ext uri="{FF2B5EF4-FFF2-40B4-BE49-F238E27FC236}">
                <a16:creationId xmlns:a16="http://schemas.microsoft.com/office/drawing/2014/main" id="{78790800-898A-7F75-F900-04801A879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778280"/>
            <a:ext cx="96587" cy="269065"/>
          </a:xfrm>
          <a:prstGeom prst="rect">
            <a:avLst/>
          </a:prstGeom>
        </p:spPr>
      </p:pic>
      <p:pic>
        <p:nvPicPr>
          <p:cNvPr id="199" name="図 198">
            <a:extLst>
              <a:ext uri="{FF2B5EF4-FFF2-40B4-BE49-F238E27FC236}">
                <a16:creationId xmlns:a16="http://schemas.microsoft.com/office/drawing/2014/main" id="{03757508-B421-2380-5695-487483C4C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778280"/>
            <a:ext cx="96587" cy="269065"/>
          </a:xfrm>
          <a:prstGeom prst="rect">
            <a:avLst/>
          </a:prstGeom>
        </p:spPr>
      </p:pic>
      <p:pic>
        <p:nvPicPr>
          <p:cNvPr id="197" name="図 196">
            <a:extLst>
              <a:ext uri="{FF2B5EF4-FFF2-40B4-BE49-F238E27FC236}">
                <a16:creationId xmlns:a16="http://schemas.microsoft.com/office/drawing/2014/main" id="{1B0447BF-717C-5850-0697-9D843BBC0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778280"/>
            <a:ext cx="96587" cy="269065"/>
          </a:xfrm>
          <a:prstGeom prst="rect">
            <a:avLst/>
          </a:prstGeom>
        </p:spPr>
      </p:pic>
      <p:pic>
        <p:nvPicPr>
          <p:cNvPr id="195" name="図 194">
            <a:extLst>
              <a:ext uri="{FF2B5EF4-FFF2-40B4-BE49-F238E27FC236}">
                <a16:creationId xmlns:a16="http://schemas.microsoft.com/office/drawing/2014/main" id="{C90AB3D6-4AFE-5D4E-8EF6-7798CB7CD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778280"/>
            <a:ext cx="96587" cy="269065"/>
          </a:xfrm>
          <a:prstGeom prst="rect">
            <a:avLst/>
          </a:prstGeom>
        </p:spPr>
      </p:pic>
      <p:pic>
        <p:nvPicPr>
          <p:cNvPr id="193" name="図 192">
            <a:extLst>
              <a:ext uri="{FF2B5EF4-FFF2-40B4-BE49-F238E27FC236}">
                <a16:creationId xmlns:a16="http://schemas.microsoft.com/office/drawing/2014/main" id="{2EFEE44F-18ED-3D22-1D9D-7B247C73D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778280"/>
            <a:ext cx="96587" cy="26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550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51F9B74-4A38-36D3-CB38-42009EF74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538CE201-6BD4-A733-A343-98D8BBE55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DE3D596-414A-71A0-6612-D8FA181970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95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7CD113B0-4CD2-FCCB-6CAF-C0319C318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4246A66-D1CF-5FB1-5DAB-22742CCF9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1838132"/>
            <a:ext cx="96587" cy="26906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B92E43F-CEC6-98AF-3C06-22AB71B65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1838132"/>
            <a:ext cx="96587" cy="26906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71BFBCC-EE7C-EA87-1073-74C40A2DE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1838132"/>
            <a:ext cx="96587" cy="26906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ED8EF8F-5292-BEE8-E082-5B111338B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1838132"/>
            <a:ext cx="96587" cy="26906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2EE6D33-E711-0109-E965-0BBF2E492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1838132"/>
            <a:ext cx="96587" cy="26906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D01E4670-9192-EE05-366F-ADEE6CA52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1838132"/>
            <a:ext cx="96587" cy="26906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0A99FEEA-1073-9645-91AB-386E94666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1838132"/>
            <a:ext cx="96587" cy="26906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19DEFE9E-3EE9-E2FA-6BB8-3CB93DDB8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1838132"/>
            <a:ext cx="96587" cy="269065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AA1A25BF-A351-FCF1-22F3-9AD07728A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258153"/>
            <a:ext cx="96587" cy="269065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E3BCCAE2-E9A8-F0D3-75F3-A52A1C9C3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258153"/>
            <a:ext cx="96587" cy="269065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004BC61E-8409-6411-7CB8-DC1287A00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258153"/>
            <a:ext cx="96587" cy="26906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A4C664E1-E319-ADBC-8ACB-ED0445290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258153"/>
            <a:ext cx="96587" cy="269065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BB26F051-B420-D0AF-A1E9-AAC8B38B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258153"/>
            <a:ext cx="96587" cy="269065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CBF1655B-EBD8-1244-4D15-AB7DCC83B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258153"/>
            <a:ext cx="96587" cy="26906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D836ACDF-7068-08EC-5D67-81C029052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258153"/>
            <a:ext cx="96587" cy="26906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90A4C131-E03B-041A-38FA-F291BA24A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258153"/>
            <a:ext cx="96587" cy="269065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7C40E223-0C94-31EF-EA60-B483E30A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678174"/>
            <a:ext cx="96587" cy="269065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E55AB776-DCBE-45FD-660D-346CAA425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678174"/>
            <a:ext cx="96587" cy="269065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5D66F744-D673-B5B2-79BB-D5922673C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8585DA63-ABEB-003E-76DE-15051FEEA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CEBC22FC-9DFB-BC9B-B87D-E7CEE604F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AB885093-82D1-0D11-768A-4F543E423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7D86EE51-26F8-16A1-6CF5-73A2E84F0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252FA28E-8CC2-8730-9DE1-EDB02A0E7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C63BD8A2-0950-C92D-D204-C47F2E0F4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A38065FF-1C3C-7803-9683-EABE033F2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10A3E73B-CA81-F43C-95F4-476828C5F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678174"/>
            <a:ext cx="96587" cy="269065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1718F947-8F24-4000-9969-BF80C8A09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678174"/>
            <a:ext cx="96587" cy="269065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5F22B5B9-E10C-7D13-3637-48312790A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098195"/>
            <a:ext cx="96587" cy="269065"/>
          </a:xfrm>
          <a:prstGeom prst="rect">
            <a:avLst/>
          </a:prstGeom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4DFFD80C-080A-346D-8BFE-E25BA9448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CAFA7BEE-D959-4FB4-C0B2-94AF1B9A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35046632-EDBC-9879-86B2-7F7BB1D46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id="{C8EBF260-602B-6C39-D765-1C44C8C86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459DCFA2-FE84-A032-D312-BFDACA209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098195"/>
            <a:ext cx="96587" cy="269065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6D99F230-86D8-3722-4009-2D0029970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098195"/>
            <a:ext cx="96587" cy="269065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FD72A883-4B4B-7698-3CB8-BDA380A3A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098195"/>
            <a:ext cx="96587" cy="269065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D1C709E2-9C82-1F10-9978-0358876E6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0E4934FD-2185-8794-6102-8F58A1D36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D60A52F0-4631-6D69-EF55-FFDD034D6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098195"/>
            <a:ext cx="96587" cy="269065"/>
          </a:xfrm>
          <a:prstGeom prst="rect">
            <a:avLst/>
          </a:prstGeom>
        </p:spPr>
      </p:pic>
      <p:pic>
        <p:nvPicPr>
          <p:cNvPr id="132" name="図 131">
            <a:extLst>
              <a:ext uri="{FF2B5EF4-FFF2-40B4-BE49-F238E27FC236}">
                <a16:creationId xmlns:a16="http://schemas.microsoft.com/office/drawing/2014/main" id="{084E41EE-928A-D254-8342-27F079BA5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FA4AA44D-5E7C-37C4-0BB5-15C38CE97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C7962EB4-BBB4-190E-2D00-9A2AE2F77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518216"/>
            <a:ext cx="96587" cy="269065"/>
          </a:xfrm>
          <a:prstGeom prst="rect">
            <a:avLst/>
          </a:prstGeom>
        </p:spPr>
      </p:pic>
      <p:pic>
        <p:nvPicPr>
          <p:cNvPr id="128" name="図 127">
            <a:extLst>
              <a:ext uri="{FF2B5EF4-FFF2-40B4-BE49-F238E27FC236}">
                <a16:creationId xmlns:a16="http://schemas.microsoft.com/office/drawing/2014/main" id="{1EB72229-EEB9-B464-5A9C-681524189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518216"/>
            <a:ext cx="96587" cy="269065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E3ED4575-1F37-3F60-0410-0709921A3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D2169C66-C27D-621B-322C-BA1D2985D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4" name="図 123">
            <a:extLst>
              <a:ext uri="{FF2B5EF4-FFF2-40B4-BE49-F238E27FC236}">
                <a16:creationId xmlns:a16="http://schemas.microsoft.com/office/drawing/2014/main" id="{1DACF5A9-64BE-A312-E854-20E888019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518216"/>
            <a:ext cx="96587" cy="269065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499D3BA0-FB0C-E02F-4420-2889FBC7A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970F1A15-2534-BC47-002F-E600FD23C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0E072B49-9C9B-392B-77C0-46CA68BE5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518216"/>
            <a:ext cx="96587" cy="269065"/>
          </a:xfrm>
          <a:prstGeom prst="rect">
            <a:avLst/>
          </a:prstGeom>
        </p:spPr>
      </p:pic>
      <p:pic>
        <p:nvPicPr>
          <p:cNvPr id="118" name="図 117">
            <a:extLst>
              <a:ext uri="{FF2B5EF4-FFF2-40B4-BE49-F238E27FC236}">
                <a16:creationId xmlns:a16="http://schemas.microsoft.com/office/drawing/2014/main" id="{8B14250C-27B5-4A23-D900-1BF8AE589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64FEDBFD-EE44-7F1A-483C-9EFE0EFAD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50C12C47-5C29-A701-FE99-893963C47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8" name="図 157">
            <a:extLst>
              <a:ext uri="{FF2B5EF4-FFF2-40B4-BE49-F238E27FC236}">
                <a16:creationId xmlns:a16="http://schemas.microsoft.com/office/drawing/2014/main" id="{8F50DA55-453E-C213-5F6D-029BC1C72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02FAE71E-DE94-9C69-4F8E-26F8DCBF4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938237"/>
            <a:ext cx="96587" cy="269065"/>
          </a:xfrm>
          <a:prstGeom prst="rect">
            <a:avLst/>
          </a:prstGeom>
        </p:spPr>
      </p:pic>
      <p:pic>
        <p:nvPicPr>
          <p:cNvPr id="153" name="図 152">
            <a:extLst>
              <a:ext uri="{FF2B5EF4-FFF2-40B4-BE49-F238E27FC236}">
                <a16:creationId xmlns:a16="http://schemas.microsoft.com/office/drawing/2014/main" id="{4776FD1C-327E-C537-1F93-2D78AE380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938237"/>
            <a:ext cx="96587" cy="269065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92EE7DD1-34B1-2C08-57B8-3E05994AF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938237"/>
            <a:ext cx="96587" cy="269065"/>
          </a:xfrm>
          <a:prstGeom prst="rect">
            <a:avLst/>
          </a:prstGeom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F2851858-680A-A3BF-F6F2-C312B498A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938237"/>
            <a:ext cx="96587" cy="269065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891F175D-BFB9-F1BD-CCF5-E6306281A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938237"/>
            <a:ext cx="96587" cy="269065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3A561B7C-94C9-29AD-90F1-4B9F85058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938237"/>
            <a:ext cx="96587" cy="269065"/>
          </a:xfrm>
          <a:prstGeom prst="rect">
            <a:avLst/>
          </a:prstGeom>
        </p:spPr>
      </p:pic>
      <p:pic>
        <p:nvPicPr>
          <p:cNvPr id="143" name="図 142">
            <a:extLst>
              <a:ext uri="{FF2B5EF4-FFF2-40B4-BE49-F238E27FC236}">
                <a16:creationId xmlns:a16="http://schemas.microsoft.com/office/drawing/2014/main" id="{85273B0D-0E3E-2C8F-47BF-657627230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8A7038BE-F6FD-32F9-5C1A-B3B0731DE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82" name="図 181">
            <a:extLst>
              <a:ext uri="{FF2B5EF4-FFF2-40B4-BE49-F238E27FC236}">
                <a16:creationId xmlns:a16="http://schemas.microsoft.com/office/drawing/2014/main" id="{537631EE-6159-39BC-FBB0-A592D6626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358258"/>
            <a:ext cx="96587" cy="269065"/>
          </a:xfrm>
          <a:prstGeom prst="rect">
            <a:avLst/>
          </a:prstGeom>
        </p:spPr>
      </p:pic>
      <p:pic>
        <p:nvPicPr>
          <p:cNvPr id="180" name="図 179">
            <a:extLst>
              <a:ext uri="{FF2B5EF4-FFF2-40B4-BE49-F238E27FC236}">
                <a16:creationId xmlns:a16="http://schemas.microsoft.com/office/drawing/2014/main" id="{14D6673A-972F-185B-EC01-088FC763F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81" name="図 180">
            <a:extLst>
              <a:ext uri="{FF2B5EF4-FFF2-40B4-BE49-F238E27FC236}">
                <a16:creationId xmlns:a16="http://schemas.microsoft.com/office/drawing/2014/main" id="{2F549F1F-D2D5-E076-EDF9-9247E2961D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78" name="図 177">
            <a:extLst>
              <a:ext uri="{FF2B5EF4-FFF2-40B4-BE49-F238E27FC236}">
                <a16:creationId xmlns:a16="http://schemas.microsoft.com/office/drawing/2014/main" id="{6C5B533A-7787-E647-5361-3676CF0B3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9" name="図 178">
            <a:extLst>
              <a:ext uri="{FF2B5EF4-FFF2-40B4-BE49-F238E27FC236}">
                <a16:creationId xmlns:a16="http://schemas.microsoft.com/office/drawing/2014/main" id="{5121E376-BEC4-7EC8-67A1-EB9FA1E58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436B5175-30BE-F44A-3ED9-1A90EC2D9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7" name="図 176">
            <a:extLst>
              <a:ext uri="{FF2B5EF4-FFF2-40B4-BE49-F238E27FC236}">
                <a16:creationId xmlns:a16="http://schemas.microsoft.com/office/drawing/2014/main" id="{BBC89AA6-199E-00CB-DF33-4C5B89E20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4" name="図 173">
            <a:extLst>
              <a:ext uri="{FF2B5EF4-FFF2-40B4-BE49-F238E27FC236}">
                <a16:creationId xmlns:a16="http://schemas.microsoft.com/office/drawing/2014/main" id="{B3C7D985-D3ED-FB87-81F1-DF41E85C3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AEAC6D9C-6A4D-75D1-49C1-10655D738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5B5F7537-E975-A922-48CE-D74F8FDA5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3" name="図 172">
            <a:extLst>
              <a:ext uri="{FF2B5EF4-FFF2-40B4-BE49-F238E27FC236}">
                <a16:creationId xmlns:a16="http://schemas.microsoft.com/office/drawing/2014/main" id="{3E2027AD-4831-E9AF-7CCB-8E76208BB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0" name="図 169">
            <a:extLst>
              <a:ext uri="{FF2B5EF4-FFF2-40B4-BE49-F238E27FC236}">
                <a16:creationId xmlns:a16="http://schemas.microsoft.com/office/drawing/2014/main" id="{996F1A5B-BF23-F61B-E81D-3EB0798CA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71" name="図 170">
            <a:extLst>
              <a:ext uri="{FF2B5EF4-FFF2-40B4-BE49-F238E27FC236}">
                <a16:creationId xmlns:a16="http://schemas.microsoft.com/office/drawing/2014/main" id="{194B5739-C3CF-234E-B945-5EEA1D5E5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A38702C5-D6FD-B777-835F-09F1492F6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358258"/>
            <a:ext cx="96587" cy="269065"/>
          </a:xfrm>
          <a:prstGeom prst="rect">
            <a:avLst/>
          </a:prstGeom>
        </p:spPr>
      </p:pic>
      <p:pic>
        <p:nvPicPr>
          <p:cNvPr id="207" name="図 206">
            <a:extLst>
              <a:ext uri="{FF2B5EF4-FFF2-40B4-BE49-F238E27FC236}">
                <a16:creationId xmlns:a16="http://schemas.microsoft.com/office/drawing/2014/main" id="{FF2628F3-009F-1559-A0C1-F177AA1C6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778280"/>
            <a:ext cx="96587" cy="269065"/>
          </a:xfrm>
          <a:prstGeom prst="rect">
            <a:avLst/>
          </a:prstGeom>
        </p:spPr>
      </p:pic>
      <p:pic>
        <p:nvPicPr>
          <p:cNvPr id="205" name="図 204">
            <a:extLst>
              <a:ext uri="{FF2B5EF4-FFF2-40B4-BE49-F238E27FC236}">
                <a16:creationId xmlns:a16="http://schemas.microsoft.com/office/drawing/2014/main" id="{44867255-5889-1B81-CDB3-09D1D24D8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778280"/>
            <a:ext cx="96587" cy="269065"/>
          </a:xfrm>
          <a:prstGeom prst="rect">
            <a:avLst/>
          </a:prstGeom>
        </p:spPr>
      </p:pic>
      <p:pic>
        <p:nvPicPr>
          <p:cNvPr id="203" name="図 202">
            <a:extLst>
              <a:ext uri="{FF2B5EF4-FFF2-40B4-BE49-F238E27FC236}">
                <a16:creationId xmlns:a16="http://schemas.microsoft.com/office/drawing/2014/main" id="{DEB7ECC4-6E13-9DE9-DAB5-DEA157348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778280"/>
            <a:ext cx="96587" cy="269065"/>
          </a:xfrm>
          <a:prstGeom prst="rect">
            <a:avLst/>
          </a:prstGeom>
        </p:spPr>
      </p:pic>
      <p:pic>
        <p:nvPicPr>
          <p:cNvPr id="201" name="図 200">
            <a:extLst>
              <a:ext uri="{FF2B5EF4-FFF2-40B4-BE49-F238E27FC236}">
                <a16:creationId xmlns:a16="http://schemas.microsoft.com/office/drawing/2014/main" id="{4914769F-B72F-6788-45B7-D856CDD89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778280"/>
            <a:ext cx="96587" cy="269065"/>
          </a:xfrm>
          <a:prstGeom prst="rect">
            <a:avLst/>
          </a:prstGeom>
        </p:spPr>
      </p:pic>
      <p:pic>
        <p:nvPicPr>
          <p:cNvPr id="199" name="図 198">
            <a:extLst>
              <a:ext uri="{FF2B5EF4-FFF2-40B4-BE49-F238E27FC236}">
                <a16:creationId xmlns:a16="http://schemas.microsoft.com/office/drawing/2014/main" id="{AA5A1465-617D-3B69-4BA0-5739A4B06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778280"/>
            <a:ext cx="96587" cy="269065"/>
          </a:xfrm>
          <a:prstGeom prst="rect">
            <a:avLst/>
          </a:prstGeom>
        </p:spPr>
      </p:pic>
      <p:pic>
        <p:nvPicPr>
          <p:cNvPr id="197" name="図 196">
            <a:extLst>
              <a:ext uri="{FF2B5EF4-FFF2-40B4-BE49-F238E27FC236}">
                <a16:creationId xmlns:a16="http://schemas.microsoft.com/office/drawing/2014/main" id="{2C768353-C857-AC7A-438F-B03ABCCD7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778280"/>
            <a:ext cx="96587" cy="269065"/>
          </a:xfrm>
          <a:prstGeom prst="rect">
            <a:avLst/>
          </a:prstGeom>
        </p:spPr>
      </p:pic>
      <p:pic>
        <p:nvPicPr>
          <p:cNvPr id="195" name="図 194">
            <a:extLst>
              <a:ext uri="{FF2B5EF4-FFF2-40B4-BE49-F238E27FC236}">
                <a16:creationId xmlns:a16="http://schemas.microsoft.com/office/drawing/2014/main" id="{E20FD2E8-A53C-7AE5-ABE5-98CE1D223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778280"/>
            <a:ext cx="96587" cy="269065"/>
          </a:xfrm>
          <a:prstGeom prst="rect">
            <a:avLst/>
          </a:prstGeom>
        </p:spPr>
      </p:pic>
      <p:pic>
        <p:nvPicPr>
          <p:cNvPr id="193" name="図 192">
            <a:extLst>
              <a:ext uri="{FF2B5EF4-FFF2-40B4-BE49-F238E27FC236}">
                <a16:creationId xmlns:a16="http://schemas.microsoft.com/office/drawing/2014/main" id="{C8ADFF55-A424-40A7-D54E-7CEF8897F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778280"/>
            <a:ext cx="96587" cy="269065"/>
          </a:xfrm>
          <a:prstGeom prst="rect">
            <a:avLst/>
          </a:prstGeom>
        </p:spPr>
      </p:pic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482774CD-C0EC-CD45-F0F0-93E889E3592D}"/>
              </a:ext>
            </a:extLst>
          </p:cNvPr>
          <p:cNvSpPr/>
          <p:nvPr/>
        </p:nvSpPr>
        <p:spPr>
          <a:xfrm>
            <a:off x="5370652" y="1676542"/>
            <a:ext cx="3958543" cy="3532066"/>
          </a:xfrm>
          <a:custGeom>
            <a:avLst/>
            <a:gdLst>
              <a:gd name="connsiteX0" fmla="*/ 215810 w 3958543"/>
              <a:gd name="connsiteY0" fmla="*/ 95901 h 3532066"/>
              <a:gd name="connsiteX1" fmla="*/ 150472 w 3958543"/>
              <a:gd name="connsiteY1" fmla="*/ 161239 h 3532066"/>
              <a:gd name="connsiteX2" fmla="*/ 150472 w 3958543"/>
              <a:gd name="connsiteY2" fmla="*/ 422586 h 3532066"/>
              <a:gd name="connsiteX3" fmla="*/ 215810 w 3958543"/>
              <a:gd name="connsiteY3" fmla="*/ 487924 h 3532066"/>
              <a:gd name="connsiteX4" fmla="*/ 3777458 w 3958543"/>
              <a:gd name="connsiteY4" fmla="*/ 487924 h 3532066"/>
              <a:gd name="connsiteX5" fmla="*/ 3842796 w 3958543"/>
              <a:gd name="connsiteY5" fmla="*/ 422586 h 3532066"/>
              <a:gd name="connsiteX6" fmla="*/ 3842796 w 3958543"/>
              <a:gd name="connsiteY6" fmla="*/ 161239 h 3532066"/>
              <a:gd name="connsiteX7" fmla="*/ 3777458 w 3958543"/>
              <a:gd name="connsiteY7" fmla="*/ 95901 h 3532066"/>
              <a:gd name="connsiteX8" fmla="*/ 0 w 3958543"/>
              <a:gd name="connsiteY8" fmla="*/ 0 h 3532066"/>
              <a:gd name="connsiteX9" fmla="*/ 3958543 w 3958543"/>
              <a:gd name="connsiteY9" fmla="*/ 0 h 3532066"/>
              <a:gd name="connsiteX10" fmla="*/ 3958543 w 3958543"/>
              <a:gd name="connsiteY10" fmla="*/ 3532066 h 3532066"/>
              <a:gd name="connsiteX11" fmla="*/ 0 w 3958543"/>
              <a:gd name="connsiteY11" fmla="*/ 3532066 h 353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58543" h="3532066">
                <a:moveTo>
                  <a:pt x="215810" y="95901"/>
                </a:moveTo>
                <a:cubicBezTo>
                  <a:pt x="179725" y="95901"/>
                  <a:pt x="150472" y="125154"/>
                  <a:pt x="150472" y="161239"/>
                </a:cubicBezTo>
                <a:lnTo>
                  <a:pt x="150472" y="422586"/>
                </a:lnTo>
                <a:cubicBezTo>
                  <a:pt x="150472" y="458671"/>
                  <a:pt x="179725" y="487924"/>
                  <a:pt x="215810" y="487924"/>
                </a:cubicBezTo>
                <a:lnTo>
                  <a:pt x="3777458" y="487924"/>
                </a:lnTo>
                <a:cubicBezTo>
                  <a:pt x="3813543" y="487924"/>
                  <a:pt x="3842796" y="458671"/>
                  <a:pt x="3842796" y="422586"/>
                </a:cubicBezTo>
                <a:lnTo>
                  <a:pt x="3842796" y="161239"/>
                </a:lnTo>
                <a:cubicBezTo>
                  <a:pt x="3842796" y="125154"/>
                  <a:pt x="3813543" y="95901"/>
                  <a:pt x="3777458" y="95901"/>
                </a:cubicBezTo>
                <a:close/>
                <a:moveTo>
                  <a:pt x="0" y="0"/>
                </a:moveTo>
                <a:lnTo>
                  <a:pt x="3958543" y="0"/>
                </a:lnTo>
                <a:lnTo>
                  <a:pt x="3958543" y="3532066"/>
                </a:lnTo>
                <a:lnTo>
                  <a:pt x="0" y="3532066"/>
                </a:lnTo>
                <a:close/>
              </a:path>
            </a:pathLst>
          </a:custGeom>
          <a:solidFill>
            <a:schemeClr val="bg1">
              <a:lumMod val="10000"/>
              <a:alpha val="74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60630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7462AA6-587C-8E9B-CA50-D914AFAFB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088D5AC7-5576-8951-6FB5-D5FDE80CA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E73163B-1845-88CB-6201-A84B24D825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96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6DC60532-2AA7-BE06-E01F-7854F01A8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82234F0-952B-8A92-4F6B-3276D9BA3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1838132"/>
            <a:ext cx="96587" cy="26906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B8EF618-FCD3-C132-3CDB-AC795A04F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1838132"/>
            <a:ext cx="96587" cy="26906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BA58E7D-4C22-28CF-A774-19CDFE876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1838132"/>
            <a:ext cx="96587" cy="26906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A83DF01-8937-985F-0615-0DF1A25B3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1838132"/>
            <a:ext cx="96587" cy="26906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D049CB38-A853-3C2A-2769-B6F6EE8ED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1838132"/>
            <a:ext cx="96587" cy="26906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73257A0B-E8C9-47C2-0D56-9F62118F0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1838132"/>
            <a:ext cx="96587" cy="26906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A5F0758-15BD-B417-99F7-6B363C8FF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1838132"/>
            <a:ext cx="96587" cy="26906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B405BD9B-72A0-F5AA-A517-EB6C6D2A2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1838132"/>
            <a:ext cx="96587" cy="269065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BBB222D5-77F2-74D0-468F-183A51FAC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258153"/>
            <a:ext cx="96587" cy="269065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38364FE7-775F-E18C-05B9-4FB5AC477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258153"/>
            <a:ext cx="96587" cy="269065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E60DA407-B794-E628-2EB9-D3FD421D1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258153"/>
            <a:ext cx="96587" cy="26906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F1A24DE4-DEBD-B1C2-947D-0C90F4AA3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258153"/>
            <a:ext cx="96587" cy="269065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063DFFF3-3036-C923-CE7B-7F9B42DAE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258153"/>
            <a:ext cx="96587" cy="269065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BFB0BE28-5332-6A45-6553-97B65CE93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258153"/>
            <a:ext cx="96587" cy="26906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5E3C68B7-B2E8-AF8E-82B8-2317EC390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258153"/>
            <a:ext cx="96587" cy="26906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EABB715D-2FA5-83D7-4D8B-3ACA50DE4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258153"/>
            <a:ext cx="96587" cy="269065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16D83751-522D-03E0-D5FD-1DC293A0F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678174"/>
            <a:ext cx="96587" cy="269065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8B29225A-B263-0394-5B1E-C966A7C8A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678174"/>
            <a:ext cx="96587" cy="269065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D850DC9B-8B91-F3C5-8BB3-3D0AF6B12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DE916AE2-3898-9553-9E46-E5A3C6B48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D2C4F265-5EED-E252-9BBD-B917132EE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F1004247-D950-83AA-1A30-FA83B0F5F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C1955EFA-AE6D-F963-45E1-3DE7B7A09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DB7EF9DF-E7D5-C614-BCC3-14146EF67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55952906-189D-B387-74F4-757F9E803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CB1459BE-C8AC-612C-A203-B7F3C20A4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5DFA1CCB-8231-703D-B1CD-84E81ED46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678174"/>
            <a:ext cx="96587" cy="269065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1716EB9D-5975-5E64-1974-C97332AE4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678174"/>
            <a:ext cx="96587" cy="269065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6DF3AD5E-F298-D6C5-8E61-326C7F6B5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098195"/>
            <a:ext cx="96587" cy="269065"/>
          </a:xfrm>
          <a:prstGeom prst="rect">
            <a:avLst/>
          </a:prstGeom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BB075F61-C526-E1C2-C62A-DA811F126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26E7D778-B140-054F-69D0-36B247CD8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3FD30BA5-6BCE-D70D-9BB4-6A3AA1083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id="{F9E4605B-9508-1319-C27D-D17EBEC03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21377DFE-1615-056D-C104-747F95AF6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098195"/>
            <a:ext cx="96587" cy="269065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5DAF85A4-301F-C16F-F331-47E9C24D3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098195"/>
            <a:ext cx="96587" cy="269065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3C2140A2-872F-39AC-6C43-6DC4E71BC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098195"/>
            <a:ext cx="96587" cy="269065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DBF4CF61-2C6D-5FCB-4BBF-B5FE007ED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6394681B-BDCA-D53E-7921-D45976BEB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B3B0EE4C-A934-AF43-F502-C54557B12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098195"/>
            <a:ext cx="96587" cy="269065"/>
          </a:xfrm>
          <a:prstGeom prst="rect">
            <a:avLst/>
          </a:prstGeom>
        </p:spPr>
      </p:pic>
      <p:pic>
        <p:nvPicPr>
          <p:cNvPr id="132" name="図 131">
            <a:extLst>
              <a:ext uri="{FF2B5EF4-FFF2-40B4-BE49-F238E27FC236}">
                <a16:creationId xmlns:a16="http://schemas.microsoft.com/office/drawing/2014/main" id="{D6864332-4F2B-7563-E1D6-112E0C474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86713A7E-6A6F-4DED-338F-C7792B4B4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62BB6A43-11E4-DC14-4630-44328F482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518216"/>
            <a:ext cx="96587" cy="269065"/>
          </a:xfrm>
          <a:prstGeom prst="rect">
            <a:avLst/>
          </a:prstGeom>
        </p:spPr>
      </p:pic>
      <p:pic>
        <p:nvPicPr>
          <p:cNvPr id="128" name="図 127">
            <a:extLst>
              <a:ext uri="{FF2B5EF4-FFF2-40B4-BE49-F238E27FC236}">
                <a16:creationId xmlns:a16="http://schemas.microsoft.com/office/drawing/2014/main" id="{22586B8A-9F12-8648-BAB9-8B3E3E540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518216"/>
            <a:ext cx="96587" cy="269065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3DA17DE3-B8F8-8E5A-0487-F17B2BD99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BF340B35-3B35-857F-8719-B24563D40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4" name="図 123">
            <a:extLst>
              <a:ext uri="{FF2B5EF4-FFF2-40B4-BE49-F238E27FC236}">
                <a16:creationId xmlns:a16="http://schemas.microsoft.com/office/drawing/2014/main" id="{0E7C5033-021D-4637-40B4-2B220BFD5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518216"/>
            <a:ext cx="96587" cy="269065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BE3127B3-9FB7-E1C1-30F2-8ABED49B2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7ADF6280-6007-1E5C-5450-47F4C1552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7E351E1B-691E-F0B1-3EDF-D91B2D52F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518216"/>
            <a:ext cx="96587" cy="269065"/>
          </a:xfrm>
          <a:prstGeom prst="rect">
            <a:avLst/>
          </a:prstGeom>
        </p:spPr>
      </p:pic>
      <p:pic>
        <p:nvPicPr>
          <p:cNvPr id="118" name="図 117">
            <a:extLst>
              <a:ext uri="{FF2B5EF4-FFF2-40B4-BE49-F238E27FC236}">
                <a16:creationId xmlns:a16="http://schemas.microsoft.com/office/drawing/2014/main" id="{6D2ED8E4-8F07-B26F-5777-E251009D0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7E610855-56F2-2DBF-6295-4DC7EBEB0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10679CF8-349E-6745-EF64-161016F25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8" name="図 157">
            <a:extLst>
              <a:ext uri="{FF2B5EF4-FFF2-40B4-BE49-F238E27FC236}">
                <a16:creationId xmlns:a16="http://schemas.microsoft.com/office/drawing/2014/main" id="{886C302E-3BB7-C219-B7DB-19BCEB6A5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40A77ACE-B62D-3A61-EEEA-55F1C379C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938237"/>
            <a:ext cx="96587" cy="269065"/>
          </a:xfrm>
          <a:prstGeom prst="rect">
            <a:avLst/>
          </a:prstGeom>
        </p:spPr>
      </p:pic>
      <p:pic>
        <p:nvPicPr>
          <p:cNvPr id="153" name="図 152">
            <a:extLst>
              <a:ext uri="{FF2B5EF4-FFF2-40B4-BE49-F238E27FC236}">
                <a16:creationId xmlns:a16="http://schemas.microsoft.com/office/drawing/2014/main" id="{9F88BEDD-4220-D4D7-2E9C-5F3D69631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938237"/>
            <a:ext cx="96587" cy="269065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DCB3605C-3073-5B86-57BF-6945E21E5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938237"/>
            <a:ext cx="96587" cy="269065"/>
          </a:xfrm>
          <a:prstGeom prst="rect">
            <a:avLst/>
          </a:prstGeom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03388343-D811-A19B-F206-EA1337266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938237"/>
            <a:ext cx="96587" cy="269065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EA604225-5FAC-EBC5-EA94-9A8BF52C3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938237"/>
            <a:ext cx="96587" cy="269065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C9404D5F-BCA4-69EF-86C8-FBEB62C7C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938237"/>
            <a:ext cx="96587" cy="269065"/>
          </a:xfrm>
          <a:prstGeom prst="rect">
            <a:avLst/>
          </a:prstGeom>
        </p:spPr>
      </p:pic>
      <p:pic>
        <p:nvPicPr>
          <p:cNvPr id="143" name="図 142">
            <a:extLst>
              <a:ext uri="{FF2B5EF4-FFF2-40B4-BE49-F238E27FC236}">
                <a16:creationId xmlns:a16="http://schemas.microsoft.com/office/drawing/2014/main" id="{3A58B8D7-4690-8883-5FDE-311CC8A48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0EFA937F-0D20-DAB3-0160-F9FD2FD7C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82" name="図 181">
            <a:extLst>
              <a:ext uri="{FF2B5EF4-FFF2-40B4-BE49-F238E27FC236}">
                <a16:creationId xmlns:a16="http://schemas.microsoft.com/office/drawing/2014/main" id="{0ED7FABD-9767-76F6-59D8-B3D36B49C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358258"/>
            <a:ext cx="96587" cy="269065"/>
          </a:xfrm>
          <a:prstGeom prst="rect">
            <a:avLst/>
          </a:prstGeom>
        </p:spPr>
      </p:pic>
      <p:pic>
        <p:nvPicPr>
          <p:cNvPr id="180" name="図 179">
            <a:extLst>
              <a:ext uri="{FF2B5EF4-FFF2-40B4-BE49-F238E27FC236}">
                <a16:creationId xmlns:a16="http://schemas.microsoft.com/office/drawing/2014/main" id="{06925C27-DA82-B08D-82BE-2F322557F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81" name="図 180">
            <a:extLst>
              <a:ext uri="{FF2B5EF4-FFF2-40B4-BE49-F238E27FC236}">
                <a16:creationId xmlns:a16="http://schemas.microsoft.com/office/drawing/2014/main" id="{14F6B62D-E9A0-6A7A-A0E4-5E6B666EB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78" name="図 177">
            <a:extLst>
              <a:ext uri="{FF2B5EF4-FFF2-40B4-BE49-F238E27FC236}">
                <a16:creationId xmlns:a16="http://schemas.microsoft.com/office/drawing/2014/main" id="{E2259D33-8D2A-C993-28F4-17D42E7CD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9" name="図 178">
            <a:extLst>
              <a:ext uri="{FF2B5EF4-FFF2-40B4-BE49-F238E27FC236}">
                <a16:creationId xmlns:a16="http://schemas.microsoft.com/office/drawing/2014/main" id="{21CDBDCE-C89C-60DF-0E7A-DEF29C259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E46188FC-B6B2-6C83-2B4F-D62BCBAA2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7" name="図 176">
            <a:extLst>
              <a:ext uri="{FF2B5EF4-FFF2-40B4-BE49-F238E27FC236}">
                <a16:creationId xmlns:a16="http://schemas.microsoft.com/office/drawing/2014/main" id="{46C321D6-39F4-7D5D-BFEB-909C5C42A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4" name="図 173">
            <a:extLst>
              <a:ext uri="{FF2B5EF4-FFF2-40B4-BE49-F238E27FC236}">
                <a16:creationId xmlns:a16="http://schemas.microsoft.com/office/drawing/2014/main" id="{07A1F1B8-8859-23AB-A480-49FCEFEEB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0D41A645-7FA5-E489-D518-E2A213C85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B48E02D3-C919-CE55-AFD0-D0DC582EE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3" name="図 172">
            <a:extLst>
              <a:ext uri="{FF2B5EF4-FFF2-40B4-BE49-F238E27FC236}">
                <a16:creationId xmlns:a16="http://schemas.microsoft.com/office/drawing/2014/main" id="{8417379E-93DA-F1FE-C7E6-24D4B804E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0" name="図 169">
            <a:extLst>
              <a:ext uri="{FF2B5EF4-FFF2-40B4-BE49-F238E27FC236}">
                <a16:creationId xmlns:a16="http://schemas.microsoft.com/office/drawing/2014/main" id="{96A99DF9-D1AA-47EB-08C8-164E1DD07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71" name="図 170">
            <a:extLst>
              <a:ext uri="{FF2B5EF4-FFF2-40B4-BE49-F238E27FC236}">
                <a16:creationId xmlns:a16="http://schemas.microsoft.com/office/drawing/2014/main" id="{1BB0346B-CD50-278D-03B8-477A47645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C758933B-6F5D-5E59-BA9F-5341D5DBB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358258"/>
            <a:ext cx="96587" cy="269065"/>
          </a:xfrm>
          <a:prstGeom prst="rect">
            <a:avLst/>
          </a:prstGeom>
        </p:spPr>
      </p:pic>
      <p:pic>
        <p:nvPicPr>
          <p:cNvPr id="207" name="図 206">
            <a:extLst>
              <a:ext uri="{FF2B5EF4-FFF2-40B4-BE49-F238E27FC236}">
                <a16:creationId xmlns:a16="http://schemas.microsoft.com/office/drawing/2014/main" id="{BCE7AF79-DD5B-0EBC-7657-2D9B0C945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778280"/>
            <a:ext cx="96587" cy="269065"/>
          </a:xfrm>
          <a:prstGeom prst="rect">
            <a:avLst/>
          </a:prstGeom>
        </p:spPr>
      </p:pic>
      <p:pic>
        <p:nvPicPr>
          <p:cNvPr id="205" name="図 204">
            <a:extLst>
              <a:ext uri="{FF2B5EF4-FFF2-40B4-BE49-F238E27FC236}">
                <a16:creationId xmlns:a16="http://schemas.microsoft.com/office/drawing/2014/main" id="{C8A52086-BA5E-696D-17BD-EF456FBA6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778280"/>
            <a:ext cx="96587" cy="269065"/>
          </a:xfrm>
          <a:prstGeom prst="rect">
            <a:avLst/>
          </a:prstGeom>
        </p:spPr>
      </p:pic>
      <p:pic>
        <p:nvPicPr>
          <p:cNvPr id="203" name="図 202">
            <a:extLst>
              <a:ext uri="{FF2B5EF4-FFF2-40B4-BE49-F238E27FC236}">
                <a16:creationId xmlns:a16="http://schemas.microsoft.com/office/drawing/2014/main" id="{7ECCCB6A-146F-7BA4-8F98-F52CE7A06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778280"/>
            <a:ext cx="96587" cy="269065"/>
          </a:xfrm>
          <a:prstGeom prst="rect">
            <a:avLst/>
          </a:prstGeom>
        </p:spPr>
      </p:pic>
      <p:pic>
        <p:nvPicPr>
          <p:cNvPr id="201" name="図 200">
            <a:extLst>
              <a:ext uri="{FF2B5EF4-FFF2-40B4-BE49-F238E27FC236}">
                <a16:creationId xmlns:a16="http://schemas.microsoft.com/office/drawing/2014/main" id="{4A1EA05C-2C50-61DF-7552-01DA635F6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778280"/>
            <a:ext cx="96587" cy="269065"/>
          </a:xfrm>
          <a:prstGeom prst="rect">
            <a:avLst/>
          </a:prstGeom>
        </p:spPr>
      </p:pic>
      <p:pic>
        <p:nvPicPr>
          <p:cNvPr id="199" name="図 198">
            <a:extLst>
              <a:ext uri="{FF2B5EF4-FFF2-40B4-BE49-F238E27FC236}">
                <a16:creationId xmlns:a16="http://schemas.microsoft.com/office/drawing/2014/main" id="{5A190E00-9BD2-C995-4DEB-8D71FD1F1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778280"/>
            <a:ext cx="96587" cy="269065"/>
          </a:xfrm>
          <a:prstGeom prst="rect">
            <a:avLst/>
          </a:prstGeom>
        </p:spPr>
      </p:pic>
      <p:pic>
        <p:nvPicPr>
          <p:cNvPr id="197" name="図 196">
            <a:extLst>
              <a:ext uri="{FF2B5EF4-FFF2-40B4-BE49-F238E27FC236}">
                <a16:creationId xmlns:a16="http://schemas.microsoft.com/office/drawing/2014/main" id="{792A5067-0963-FE8A-2075-3808C989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778280"/>
            <a:ext cx="96587" cy="269065"/>
          </a:xfrm>
          <a:prstGeom prst="rect">
            <a:avLst/>
          </a:prstGeom>
        </p:spPr>
      </p:pic>
      <p:pic>
        <p:nvPicPr>
          <p:cNvPr id="195" name="図 194">
            <a:extLst>
              <a:ext uri="{FF2B5EF4-FFF2-40B4-BE49-F238E27FC236}">
                <a16:creationId xmlns:a16="http://schemas.microsoft.com/office/drawing/2014/main" id="{FC2C6CEF-D0C5-B3C4-0948-45A85AE81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778280"/>
            <a:ext cx="96587" cy="269065"/>
          </a:xfrm>
          <a:prstGeom prst="rect">
            <a:avLst/>
          </a:prstGeom>
        </p:spPr>
      </p:pic>
      <p:pic>
        <p:nvPicPr>
          <p:cNvPr id="193" name="図 192">
            <a:extLst>
              <a:ext uri="{FF2B5EF4-FFF2-40B4-BE49-F238E27FC236}">
                <a16:creationId xmlns:a16="http://schemas.microsoft.com/office/drawing/2014/main" id="{43B5BAD2-3945-4CBF-1820-33EEC4AE4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778280"/>
            <a:ext cx="96587" cy="269065"/>
          </a:xfrm>
          <a:prstGeom prst="rect">
            <a:avLst/>
          </a:prstGeom>
        </p:spPr>
      </p:pic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194700C9-571B-778D-11F9-05A481C64579}"/>
              </a:ext>
            </a:extLst>
          </p:cNvPr>
          <p:cNvSpPr/>
          <p:nvPr/>
        </p:nvSpPr>
        <p:spPr>
          <a:xfrm>
            <a:off x="5370652" y="1676542"/>
            <a:ext cx="3958543" cy="3532066"/>
          </a:xfrm>
          <a:custGeom>
            <a:avLst/>
            <a:gdLst>
              <a:gd name="connsiteX0" fmla="*/ 215810 w 3958543"/>
              <a:gd name="connsiteY0" fmla="*/ 95901 h 3532066"/>
              <a:gd name="connsiteX1" fmla="*/ 150472 w 3958543"/>
              <a:gd name="connsiteY1" fmla="*/ 161239 h 3532066"/>
              <a:gd name="connsiteX2" fmla="*/ 150472 w 3958543"/>
              <a:gd name="connsiteY2" fmla="*/ 422586 h 3532066"/>
              <a:gd name="connsiteX3" fmla="*/ 215810 w 3958543"/>
              <a:gd name="connsiteY3" fmla="*/ 487924 h 3532066"/>
              <a:gd name="connsiteX4" fmla="*/ 3777458 w 3958543"/>
              <a:gd name="connsiteY4" fmla="*/ 487924 h 3532066"/>
              <a:gd name="connsiteX5" fmla="*/ 3842796 w 3958543"/>
              <a:gd name="connsiteY5" fmla="*/ 422586 h 3532066"/>
              <a:gd name="connsiteX6" fmla="*/ 3842796 w 3958543"/>
              <a:gd name="connsiteY6" fmla="*/ 161239 h 3532066"/>
              <a:gd name="connsiteX7" fmla="*/ 3777458 w 3958543"/>
              <a:gd name="connsiteY7" fmla="*/ 95901 h 3532066"/>
              <a:gd name="connsiteX8" fmla="*/ 0 w 3958543"/>
              <a:gd name="connsiteY8" fmla="*/ 0 h 3532066"/>
              <a:gd name="connsiteX9" fmla="*/ 3958543 w 3958543"/>
              <a:gd name="connsiteY9" fmla="*/ 0 h 3532066"/>
              <a:gd name="connsiteX10" fmla="*/ 3958543 w 3958543"/>
              <a:gd name="connsiteY10" fmla="*/ 3532066 h 3532066"/>
              <a:gd name="connsiteX11" fmla="*/ 0 w 3958543"/>
              <a:gd name="connsiteY11" fmla="*/ 3532066 h 353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58543" h="3532066">
                <a:moveTo>
                  <a:pt x="215810" y="95901"/>
                </a:moveTo>
                <a:cubicBezTo>
                  <a:pt x="179725" y="95901"/>
                  <a:pt x="150472" y="125154"/>
                  <a:pt x="150472" y="161239"/>
                </a:cubicBezTo>
                <a:lnTo>
                  <a:pt x="150472" y="422586"/>
                </a:lnTo>
                <a:cubicBezTo>
                  <a:pt x="150472" y="458671"/>
                  <a:pt x="179725" y="487924"/>
                  <a:pt x="215810" y="487924"/>
                </a:cubicBezTo>
                <a:lnTo>
                  <a:pt x="3777458" y="487924"/>
                </a:lnTo>
                <a:cubicBezTo>
                  <a:pt x="3813543" y="487924"/>
                  <a:pt x="3842796" y="458671"/>
                  <a:pt x="3842796" y="422586"/>
                </a:cubicBezTo>
                <a:lnTo>
                  <a:pt x="3842796" y="161239"/>
                </a:lnTo>
                <a:cubicBezTo>
                  <a:pt x="3842796" y="125154"/>
                  <a:pt x="3813543" y="95901"/>
                  <a:pt x="3777458" y="95901"/>
                </a:cubicBezTo>
                <a:close/>
                <a:moveTo>
                  <a:pt x="0" y="0"/>
                </a:moveTo>
                <a:lnTo>
                  <a:pt x="3958543" y="0"/>
                </a:lnTo>
                <a:lnTo>
                  <a:pt x="3958543" y="3532066"/>
                </a:lnTo>
                <a:lnTo>
                  <a:pt x="0" y="3532066"/>
                </a:lnTo>
                <a:close/>
              </a:path>
            </a:pathLst>
          </a:custGeom>
          <a:solidFill>
            <a:schemeClr val="bg1">
              <a:lumMod val="10000"/>
              <a:alpha val="74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8" name="円形吹き出し 7">
            <a:extLst>
              <a:ext uri="{FF2B5EF4-FFF2-40B4-BE49-F238E27FC236}">
                <a16:creationId xmlns:a16="http://schemas.microsoft.com/office/drawing/2014/main" id="{A9D465FA-7C8C-4BFD-AD80-35FF0C7EBBDB}"/>
              </a:ext>
            </a:extLst>
          </p:cNvPr>
          <p:cNvSpPr/>
          <p:nvPr/>
        </p:nvSpPr>
        <p:spPr>
          <a:xfrm>
            <a:off x="8970153" y="1149810"/>
            <a:ext cx="791097" cy="61284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ysClr val="windowText" lastClr="000000"/>
                </a:solidFill>
              </a:rPr>
              <a:t>8</a:t>
            </a:r>
            <a:r>
              <a:rPr kumimoji="1" lang="en-US" altLang="ja-JP" dirty="0">
                <a:solidFill>
                  <a:sysClr val="windowText" lastClr="000000"/>
                </a:solidFill>
              </a:rPr>
              <a:t>bit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027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5A45F6E-A626-80C7-C75B-BE69C85A3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EECB0D48-CEEB-6377-2712-B63CD5FB6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904E930-1AEC-0241-CEEE-B44C4B2B32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97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C7C0466-B821-874D-4CF1-01AE5EA9A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EEF1D66-C570-440A-B35A-C8FA07DB8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1838132"/>
            <a:ext cx="96587" cy="26906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4AC3AE3-8EBC-8148-DCDF-FE56E90CA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1838132"/>
            <a:ext cx="96587" cy="26906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3014F7E-9E8F-E798-6F4A-B5092CDBD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1838132"/>
            <a:ext cx="96587" cy="26906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89F06765-6313-0EA6-3EAF-2A358B0FA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1838132"/>
            <a:ext cx="96587" cy="26906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07614DB0-E090-C9EA-BD05-A0031C912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1838132"/>
            <a:ext cx="96587" cy="26906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C2B6B5B-D654-B6AA-4B82-82D30ED13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1838132"/>
            <a:ext cx="96587" cy="26906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53A6EE8-C3A6-9851-6ED3-650D7089B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1838132"/>
            <a:ext cx="96587" cy="26906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7954F0DB-95DD-A84D-877F-BD2EE1EA4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1838132"/>
            <a:ext cx="96587" cy="269065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45BB4BB7-619C-15D3-5E85-3007DCB6F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258153"/>
            <a:ext cx="96587" cy="269065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57213CC5-552A-CADA-EC9D-53FC31806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258153"/>
            <a:ext cx="96587" cy="269065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71EEAC8E-B569-B7D2-AA0A-E7A4C5CDC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258153"/>
            <a:ext cx="96587" cy="26906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46B4D4E5-3021-EB2E-70D1-2F42C2935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258153"/>
            <a:ext cx="96587" cy="269065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18B04CC2-E30E-B820-9B77-E97C1D2D8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258153"/>
            <a:ext cx="96587" cy="269065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B68E233B-661F-1823-2DF3-AB3DFAA56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258153"/>
            <a:ext cx="96587" cy="26906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246324DC-0612-FB32-FC7F-0B6196B44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258153"/>
            <a:ext cx="96587" cy="26906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3D250804-6C48-8C7A-C15A-59873F99B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258153"/>
            <a:ext cx="96587" cy="269065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490DD463-356E-E5E9-D5A7-FDD15F6F5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678174"/>
            <a:ext cx="96587" cy="269065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C37A1F1C-5BD7-C194-C7EF-3B5B55D8D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678174"/>
            <a:ext cx="96587" cy="269065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FF90268E-CFAC-F6B1-5E0E-367FDFAAD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5348C7EE-FF7F-DB4F-5955-86C1EB178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EB11BA5B-4066-E247-9B02-828ED9519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2343B30F-2973-3D2D-3C25-8435A3E22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250A799F-5473-E03E-3C61-A30B25A57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1E13C74E-D83B-CBE6-DE18-CA55ED6D0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26A35010-8B64-F94B-1767-E8B8574C7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3B831E07-45A2-524B-B3FC-C9106D961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43631C56-A562-BCF4-15F5-A69B70544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678174"/>
            <a:ext cx="96587" cy="269065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2566877E-900F-4163-E219-FA4CE98C5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678174"/>
            <a:ext cx="96587" cy="269065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9CCBCC66-2664-EF94-B124-342EB4320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098195"/>
            <a:ext cx="96587" cy="269065"/>
          </a:xfrm>
          <a:prstGeom prst="rect">
            <a:avLst/>
          </a:prstGeom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74DDB954-9152-8817-3799-182DB29C6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E2FEFD96-F454-85DF-3B19-9FE58BB77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396D9CE3-A8C6-BE00-21ED-17D3A6B7F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id="{6C0FAC30-2A18-EC23-E24E-2AED4A1A8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EDB6AE2E-5BA6-9037-4D99-838BDC592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098195"/>
            <a:ext cx="96587" cy="269065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35B40ED7-8070-A619-3C30-1B851C314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098195"/>
            <a:ext cx="96587" cy="269065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AF9EB1AF-5195-7E4D-87CA-FCF6CB981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098195"/>
            <a:ext cx="96587" cy="269065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89225D95-4430-513B-73CA-8ACAD0318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B92EC73F-38A8-C69A-AE54-3621DCA00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9138E887-E7FA-B87B-9A3D-A4DC0B6DC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098195"/>
            <a:ext cx="96587" cy="269065"/>
          </a:xfrm>
          <a:prstGeom prst="rect">
            <a:avLst/>
          </a:prstGeom>
        </p:spPr>
      </p:pic>
      <p:pic>
        <p:nvPicPr>
          <p:cNvPr id="132" name="図 131">
            <a:extLst>
              <a:ext uri="{FF2B5EF4-FFF2-40B4-BE49-F238E27FC236}">
                <a16:creationId xmlns:a16="http://schemas.microsoft.com/office/drawing/2014/main" id="{E4F1ACD8-3594-0354-46A3-7A1EEB773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7F37404B-F094-8699-0AFC-11978A756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0F357AB2-0783-003D-9910-826348B40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518216"/>
            <a:ext cx="96587" cy="269065"/>
          </a:xfrm>
          <a:prstGeom prst="rect">
            <a:avLst/>
          </a:prstGeom>
        </p:spPr>
      </p:pic>
      <p:pic>
        <p:nvPicPr>
          <p:cNvPr id="128" name="図 127">
            <a:extLst>
              <a:ext uri="{FF2B5EF4-FFF2-40B4-BE49-F238E27FC236}">
                <a16:creationId xmlns:a16="http://schemas.microsoft.com/office/drawing/2014/main" id="{AD77AE11-88E1-7400-6CD7-67C6FB0E0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518216"/>
            <a:ext cx="96587" cy="269065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E9263151-BAF5-96B1-0A47-AA677D8DA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A5FF19A4-9A76-EAE5-59E6-8F6282CB1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4" name="図 123">
            <a:extLst>
              <a:ext uri="{FF2B5EF4-FFF2-40B4-BE49-F238E27FC236}">
                <a16:creationId xmlns:a16="http://schemas.microsoft.com/office/drawing/2014/main" id="{5153B4B9-260B-36D6-B2C9-B1974953A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518216"/>
            <a:ext cx="96587" cy="269065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5F7A0395-7481-9CF4-5EBF-9FBF10F5E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AE971D0C-60BE-9F87-B966-89C616D40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076BF05A-DE00-8ECE-0A2B-089C021A6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518216"/>
            <a:ext cx="96587" cy="269065"/>
          </a:xfrm>
          <a:prstGeom prst="rect">
            <a:avLst/>
          </a:prstGeom>
        </p:spPr>
      </p:pic>
      <p:pic>
        <p:nvPicPr>
          <p:cNvPr id="118" name="図 117">
            <a:extLst>
              <a:ext uri="{FF2B5EF4-FFF2-40B4-BE49-F238E27FC236}">
                <a16:creationId xmlns:a16="http://schemas.microsoft.com/office/drawing/2014/main" id="{4C7154FA-43EC-0018-73E7-207F0E050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E6B39134-099B-5ECC-D4FA-02B880E0A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54E81834-7A34-C193-2138-C810243F9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8" name="図 157">
            <a:extLst>
              <a:ext uri="{FF2B5EF4-FFF2-40B4-BE49-F238E27FC236}">
                <a16:creationId xmlns:a16="http://schemas.microsoft.com/office/drawing/2014/main" id="{7A685AB9-5ED2-E06C-F65D-14ADC735D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1536AA3F-E258-691C-3699-2F596FB47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938237"/>
            <a:ext cx="96587" cy="269065"/>
          </a:xfrm>
          <a:prstGeom prst="rect">
            <a:avLst/>
          </a:prstGeom>
        </p:spPr>
      </p:pic>
      <p:pic>
        <p:nvPicPr>
          <p:cNvPr id="153" name="図 152">
            <a:extLst>
              <a:ext uri="{FF2B5EF4-FFF2-40B4-BE49-F238E27FC236}">
                <a16:creationId xmlns:a16="http://schemas.microsoft.com/office/drawing/2014/main" id="{1E3CF238-225E-4708-D066-57E3CE93A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938237"/>
            <a:ext cx="96587" cy="269065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CFA1C20B-A6B2-0172-747A-F7E5309E3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938237"/>
            <a:ext cx="96587" cy="269065"/>
          </a:xfrm>
          <a:prstGeom prst="rect">
            <a:avLst/>
          </a:prstGeom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6658756F-77AB-1600-3E75-56671AB31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938237"/>
            <a:ext cx="96587" cy="269065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93F3C4BF-1200-7C4A-3801-9E4BC94C3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938237"/>
            <a:ext cx="96587" cy="269065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07804EB2-4E81-7464-410D-7C18CD0A3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938237"/>
            <a:ext cx="96587" cy="269065"/>
          </a:xfrm>
          <a:prstGeom prst="rect">
            <a:avLst/>
          </a:prstGeom>
        </p:spPr>
      </p:pic>
      <p:pic>
        <p:nvPicPr>
          <p:cNvPr id="143" name="図 142">
            <a:extLst>
              <a:ext uri="{FF2B5EF4-FFF2-40B4-BE49-F238E27FC236}">
                <a16:creationId xmlns:a16="http://schemas.microsoft.com/office/drawing/2014/main" id="{AE8CEC4D-7D1A-56E4-BBC5-91CC3C521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DCFA84B2-0F80-452C-10C0-9F35207CF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82" name="図 181">
            <a:extLst>
              <a:ext uri="{FF2B5EF4-FFF2-40B4-BE49-F238E27FC236}">
                <a16:creationId xmlns:a16="http://schemas.microsoft.com/office/drawing/2014/main" id="{95493A96-2963-CCF3-360F-6BC671106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358258"/>
            <a:ext cx="96587" cy="269065"/>
          </a:xfrm>
          <a:prstGeom prst="rect">
            <a:avLst/>
          </a:prstGeom>
        </p:spPr>
      </p:pic>
      <p:pic>
        <p:nvPicPr>
          <p:cNvPr id="180" name="図 179">
            <a:extLst>
              <a:ext uri="{FF2B5EF4-FFF2-40B4-BE49-F238E27FC236}">
                <a16:creationId xmlns:a16="http://schemas.microsoft.com/office/drawing/2014/main" id="{ADE29560-A477-A152-E84F-F5D125935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81" name="図 180">
            <a:extLst>
              <a:ext uri="{FF2B5EF4-FFF2-40B4-BE49-F238E27FC236}">
                <a16:creationId xmlns:a16="http://schemas.microsoft.com/office/drawing/2014/main" id="{5E431CFB-41A2-9D2F-1811-07D0C00B8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78" name="図 177">
            <a:extLst>
              <a:ext uri="{FF2B5EF4-FFF2-40B4-BE49-F238E27FC236}">
                <a16:creationId xmlns:a16="http://schemas.microsoft.com/office/drawing/2014/main" id="{1ADF2B74-305E-D254-3163-2562BD9F6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9" name="図 178">
            <a:extLst>
              <a:ext uri="{FF2B5EF4-FFF2-40B4-BE49-F238E27FC236}">
                <a16:creationId xmlns:a16="http://schemas.microsoft.com/office/drawing/2014/main" id="{072B0827-A70C-E66D-5966-D137D2264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87023A64-2AB9-96A6-8C74-BC09442AC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7" name="図 176">
            <a:extLst>
              <a:ext uri="{FF2B5EF4-FFF2-40B4-BE49-F238E27FC236}">
                <a16:creationId xmlns:a16="http://schemas.microsoft.com/office/drawing/2014/main" id="{5BF1718C-5C5C-CEC0-5294-769CE90AA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4" name="図 173">
            <a:extLst>
              <a:ext uri="{FF2B5EF4-FFF2-40B4-BE49-F238E27FC236}">
                <a16:creationId xmlns:a16="http://schemas.microsoft.com/office/drawing/2014/main" id="{8B13DD42-A90E-86E8-D65E-FEA95CF7A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D9FAB918-1E7C-1477-D5DD-EBB795968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2C042C63-C93F-070C-4340-CE7A2F51F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3" name="図 172">
            <a:extLst>
              <a:ext uri="{FF2B5EF4-FFF2-40B4-BE49-F238E27FC236}">
                <a16:creationId xmlns:a16="http://schemas.microsoft.com/office/drawing/2014/main" id="{DD714EFA-F7F8-2387-E767-F7019E302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0" name="図 169">
            <a:extLst>
              <a:ext uri="{FF2B5EF4-FFF2-40B4-BE49-F238E27FC236}">
                <a16:creationId xmlns:a16="http://schemas.microsoft.com/office/drawing/2014/main" id="{8AE2A254-0A40-375A-D26F-12C528078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71" name="図 170">
            <a:extLst>
              <a:ext uri="{FF2B5EF4-FFF2-40B4-BE49-F238E27FC236}">
                <a16:creationId xmlns:a16="http://schemas.microsoft.com/office/drawing/2014/main" id="{A21C7D58-2394-70D7-CFE5-0C5DDBE2F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CEB727A0-5D61-124C-018A-B39533C14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358258"/>
            <a:ext cx="96587" cy="269065"/>
          </a:xfrm>
          <a:prstGeom prst="rect">
            <a:avLst/>
          </a:prstGeom>
        </p:spPr>
      </p:pic>
      <p:pic>
        <p:nvPicPr>
          <p:cNvPr id="207" name="図 206">
            <a:extLst>
              <a:ext uri="{FF2B5EF4-FFF2-40B4-BE49-F238E27FC236}">
                <a16:creationId xmlns:a16="http://schemas.microsoft.com/office/drawing/2014/main" id="{9C286A29-5DCB-B0F7-6714-D0C50281F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778280"/>
            <a:ext cx="96587" cy="269065"/>
          </a:xfrm>
          <a:prstGeom prst="rect">
            <a:avLst/>
          </a:prstGeom>
        </p:spPr>
      </p:pic>
      <p:pic>
        <p:nvPicPr>
          <p:cNvPr id="205" name="図 204">
            <a:extLst>
              <a:ext uri="{FF2B5EF4-FFF2-40B4-BE49-F238E27FC236}">
                <a16:creationId xmlns:a16="http://schemas.microsoft.com/office/drawing/2014/main" id="{A3B11BF9-E9AB-C422-49C8-B80FF4D81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778280"/>
            <a:ext cx="96587" cy="269065"/>
          </a:xfrm>
          <a:prstGeom prst="rect">
            <a:avLst/>
          </a:prstGeom>
        </p:spPr>
      </p:pic>
      <p:pic>
        <p:nvPicPr>
          <p:cNvPr id="203" name="図 202">
            <a:extLst>
              <a:ext uri="{FF2B5EF4-FFF2-40B4-BE49-F238E27FC236}">
                <a16:creationId xmlns:a16="http://schemas.microsoft.com/office/drawing/2014/main" id="{7FEF496B-F812-C761-45DD-574B6A970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778280"/>
            <a:ext cx="96587" cy="269065"/>
          </a:xfrm>
          <a:prstGeom prst="rect">
            <a:avLst/>
          </a:prstGeom>
        </p:spPr>
      </p:pic>
      <p:pic>
        <p:nvPicPr>
          <p:cNvPr id="201" name="図 200">
            <a:extLst>
              <a:ext uri="{FF2B5EF4-FFF2-40B4-BE49-F238E27FC236}">
                <a16:creationId xmlns:a16="http://schemas.microsoft.com/office/drawing/2014/main" id="{C15DC320-C0E9-0DD7-6CF7-51B441BA6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778280"/>
            <a:ext cx="96587" cy="269065"/>
          </a:xfrm>
          <a:prstGeom prst="rect">
            <a:avLst/>
          </a:prstGeom>
        </p:spPr>
      </p:pic>
      <p:pic>
        <p:nvPicPr>
          <p:cNvPr id="199" name="図 198">
            <a:extLst>
              <a:ext uri="{FF2B5EF4-FFF2-40B4-BE49-F238E27FC236}">
                <a16:creationId xmlns:a16="http://schemas.microsoft.com/office/drawing/2014/main" id="{3078EB4B-AF3B-482E-6936-6D0C6CA16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778280"/>
            <a:ext cx="96587" cy="269065"/>
          </a:xfrm>
          <a:prstGeom prst="rect">
            <a:avLst/>
          </a:prstGeom>
        </p:spPr>
      </p:pic>
      <p:pic>
        <p:nvPicPr>
          <p:cNvPr id="197" name="図 196">
            <a:extLst>
              <a:ext uri="{FF2B5EF4-FFF2-40B4-BE49-F238E27FC236}">
                <a16:creationId xmlns:a16="http://schemas.microsoft.com/office/drawing/2014/main" id="{78BABD27-655E-2D7E-0E92-423D7B0C0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778280"/>
            <a:ext cx="96587" cy="269065"/>
          </a:xfrm>
          <a:prstGeom prst="rect">
            <a:avLst/>
          </a:prstGeom>
        </p:spPr>
      </p:pic>
      <p:pic>
        <p:nvPicPr>
          <p:cNvPr id="195" name="図 194">
            <a:extLst>
              <a:ext uri="{FF2B5EF4-FFF2-40B4-BE49-F238E27FC236}">
                <a16:creationId xmlns:a16="http://schemas.microsoft.com/office/drawing/2014/main" id="{76E05AB3-8C81-CDF4-6CEB-FD5ADF015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778280"/>
            <a:ext cx="96587" cy="269065"/>
          </a:xfrm>
          <a:prstGeom prst="rect">
            <a:avLst/>
          </a:prstGeom>
        </p:spPr>
      </p:pic>
      <p:pic>
        <p:nvPicPr>
          <p:cNvPr id="193" name="図 192">
            <a:extLst>
              <a:ext uri="{FF2B5EF4-FFF2-40B4-BE49-F238E27FC236}">
                <a16:creationId xmlns:a16="http://schemas.microsoft.com/office/drawing/2014/main" id="{0125695F-5F45-EEB6-014C-F9D1F1982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778280"/>
            <a:ext cx="96587" cy="269065"/>
          </a:xfrm>
          <a:prstGeom prst="rect">
            <a:avLst/>
          </a:prstGeom>
        </p:spPr>
      </p:pic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3B76A24E-4855-B1C4-B51A-759358D3918C}"/>
              </a:ext>
            </a:extLst>
          </p:cNvPr>
          <p:cNvSpPr/>
          <p:nvPr/>
        </p:nvSpPr>
        <p:spPr>
          <a:xfrm>
            <a:off x="5370652" y="1676542"/>
            <a:ext cx="3958543" cy="3532066"/>
          </a:xfrm>
          <a:custGeom>
            <a:avLst/>
            <a:gdLst>
              <a:gd name="connsiteX0" fmla="*/ 215810 w 3958543"/>
              <a:gd name="connsiteY0" fmla="*/ 95901 h 3532066"/>
              <a:gd name="connsiteX1" fmla="*/ 150472 w 3958543"/>
              <a:gd name="connsiteY1" fmla="*/ 161239 h 3532066"/>
              <a:gd name="connsiteX2" fmla="*/ 150472 w 3958543"/>
              <a:gd name="connsiteY2" fmla="*/ 422586 h 3532066"/>
              <a:gd name="connsiteX3" fmla="*/ 215810 w 3958543"/>
              <a:gd name="connsiteY3" fmla="*/ 487924 h 3532066"/>
              <a:gd name="connsiteX4" fmla="*/ 3777458 w 3958543"/>
              <a:gd name="connsiteY4" fmla="*/ 487924 h 3532066"/>
              <a:gd name="connsiteX5" fmla="*/ 3842796 w 3958543"/>
              <a:gd name="connsiteY5" fmla="*/ 422586 h 3532066"/>
              <a:gd name="connsiteX6" fmla="*/ 3842796 w 3958543"/>
              <a:gd name="connsiteY6" fmla="*/ 161239 h 3532066"/>
              <a:gd name="connsiteX7" fmla="*/ 3777458 w 3958543"/>
              <a:gd name="connsiteY7" fmla="*/ 95901 h 3532066"/>
              <a:gd name="connsiteX8" fmla="*/ 0 w 3958543"/>
              <a:gd name="connsiteY8" fmla="*/ 0 h 3532066"/>
              <a:gd name="connsiteX9" fmla="*/ 3958543 w 3958543"/>
              <a:gd name="connsiteY9" fmla="*/ 0 h 3532066"/>
              <a:gd name="connsiteX10" fmla="*/ 3958543 w 3958543"/>
              <a:gd name="connsiteY10" fmla="*/ 3532066 h 3532066"/>
              <a:gd name="connsiteX11" fmla="*/ 0 w 3958543"/>
              <a:gd name="connsiteY11" fmla="*/ 3532066 h 353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58543" h="3532066">
                <a:moveTo>
                  <a:pt x="215810" y="95901"/>
                </a:moveTo>
                <a:cubicBezTo>
                  <a:pt x="179725" y="95901"/>
                  <a:pt x="150472" y="125154"/>
                  <a:pt x="150472" y="161239"/>
                </a:cubicBezTo>
                <a:lnTo>
                  <a:pt x="150472" y="422586"/>
                </a:lnTo>
                <a:cubicBezTo>
                  <a:pt x="150472" y="458671"/>
                  <a:pt x="179725" y="487924"/>
                  <a:pt x="215810" y="487924"/>
                </a:cubicBezTo>
                <a:lnTo>
                  <a:pt x="3777458" y="487924"/>
                </a:lnTo>
                <a:cubicBezTo>
                  <a:pt x="3813543" y="487924"/>
                  <a:pt x="3842796" y="458671"/>
                  <a:pt x="3842796" y="422586"/>
                </a:cubicBezTo>
                <a:lnTo>
                  <a:pt x="3842796" y="161239"/>
                </a:lnTo>
                <a:cubicBezTo>
                  <a:pt x="3842796" y="125154"/>
                  <a:pt x="3813543" y="95901"/>
                  <a:pt x="3777458" y="95901"/>
                </a:cubicBezTo>
                <a:close/>
                <a:moveTo>
                  <a:pt x="0" y="0"/>
                </a:moveTo>
                <a:lnTo>
                  <a:pt x="3958543" y="0"/>
                </a:lnTo>
                <a:lnTo>
                  <a:pt x="3958543" y="3532066"/>
                </a:lnTo>
                <a:lnTo>
                  <a:pt x="0" y="3532066"/>
                </a:lnTo>
                <a:close/>
              </a:path>
            </a:pathLst>
          </a:custGeom>
          <a:solidFill>
            <a:schemeClr val="bg1">
              <a:lumMod val="10000"/>
              <a:alpha val="74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8" name="円形吹き出し 7">
            <a:extLst>
              <a:ext uri="{FF2B5EF4-FFF2-40B4-BE49-F238E27FC236}">
                <a16:creationId xmlns:a16="http://schemas.microsoft.com/office/drawing/2014/main" id="{33AF9C7E-4A9A-DB25-C0D8-729C3420D1FD}"/>
              </a:ext>
            </a:extLst>
          </p:cNvPr>
          <p:cNvSpPr/>
          <p:nvPr/>
        </p:nvSpPr>
        <p:spPr>
          <a:xfrm>
            <a:off x="8970153" y="1149810"/>
            <a:ext cx="791097" cy="61284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ysClr val="windowText" lastClr="000000"/>
                </a:solidFill>
              </a:rPr>
              <a:t>8</a:t>
            </a:r>
            <a:r>
              <a:rPr kumimoji="1" lang="en-US" altLang="ja-JP" dirty="0">
                <a:solidFill>
                  <a:sysClr val="windowText" lastClr="000000"/>
                </a:solidFill>
              </a:rPr>
              <a:t>bit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10" name="円形吹き出し 9">
            <a:extLst>
              <a:ext uri="{FF2B5EF4-FFF2-40B4-BE49-F238E27FC236}">
                <a16:creationId xmlns:a16="http://schemas.microsoft.com/office/drawing/2014/main" id="{C675DD25-2F4E-3366-D89F-DA4A800488EB}"/>
              </a:ext>
            </a:extLst>
          </p:cNvPr>
          <p:cNvSpPr/>
          <p:nvPr/>
        </p:nvSpPr>
        <p:spPr>
          <a:xfrm>
            <a:off x="7766614" y="1149810"/>
            <a:ext cx="1207558" cy="61284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ysClr val="windowText" lastClr="000000"/>
                </a:solidFill>
              </a:rPr>
              <a:t>1Byte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4288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B98C48B-8A0F-AC30-7241-3C907C484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3706463F-2680-BEA1-7700-24559D174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A15CA29-ADA6-BE39-A28F-A2271FF709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98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B302859-5A87-5C81-FA8E-8262637CF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FA66A5AC-AF70-415D-BB81-28F2B654B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1838132"/>
            <a:ext cx="96587" cy="26906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1019455-6954-B007-2504-CD437D182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1838132"/>
            <a:ext cx="96587" cy="26906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6AB99DC-05D6-11C8-12C2-6EBAA86AE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1838132"/>
            <a:ext cx="96587" cy="26906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411E8334-8B98-6A02-DE1D-A105EE56D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1838132"/>
            <a:ext cx="96587" cy="26906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8FB4E02F-6D53-D2C6-84C5-C6BD58A63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1838132"/>
            <a:ext cx="96587" cy="26906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49E6846-9C2F-DB88-7FF1-5CE4D6B55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1838132"/>
            <a:ext cx="96587" cy="26906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70EE6FCB-DE15-BFF7-F16A-6C6FBDF15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1838132"/>
            <a:ext cx="96587" cy="26906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1E450C73-0667-1901-AA1F-4499148BA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1838132"/>
            <a:ext cx="96587" cy="269065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46D17555-826F-ED4B-EF98-AEC1BA4F3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258153"/>
            <a:ext cx="96587" cy="269065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C666EE5A-730B-5C12-CC43-49206613A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258153"/>
            <a:ext cx="96587" cy="269065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EA70A145-1B55-8B34-8F0F-BF035B40F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258153"/>
            <a:ext cx="96587" cy="26906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95764318-EC7F-060B-AA8D-9690FBD1A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258153"/>
            <a:ext cx="96587" cy="269065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B02483A7-4E2E-CB9A-1B27-956896919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258153"/>
            <a:ext cx="96587" cy="269065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74CAC8A4-DA0A-EA58-F7CE-1D9A67835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258153"/>
            <a:ext cx="96587" cy="26906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EE88053F-2876-B1F6-7412-BADA7281D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258153"/>
            <a:ext cx="96587" cy="26906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2A2B4AAC-AF6D-75A5-0CCA-25ACDE04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258153"/>
            <a:ext cx="96587" cy="269065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26BFD22A-AA96-4B7D-1FA6-32C478C9B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678174"/>
            <a:ext cx="96587" cy="269065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6E3DB635-5199-D42F-F25A-688685265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678174"/>
            <a:ext cx="96587" cy="269065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C9E18021-F0F4-8B9A-2228-932B140CF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9852FF88-71F7-2529-9972-3D6F09219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5246EB39-5C80-38FD-1FD9-668486A7C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0CB1B77D-E7C2-0554-EF1D-A0AF92C95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336F9AFA-5F10-4C98-1247-6B4055EF4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3E3EF869-9BF8-A575-6195-8576AF1EC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4A904D36-E3A0-7A90-05B1-3277F4DDF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711237FA-E871-F153-C420-448DC45B0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A168794F-0504-93F7-2D8A-47EAA3A79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678174"/>
            <a:ext cx="96587" cy="269065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9F73C0BF-AE2F-CAE2-E284-605CC98D8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678174"/>
            <a:ext cx="96587" cy="269065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38D180C9-B428-C18A-7EDA-EF46DE8E5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098195"/>
            <a:ext cx="96587" cy="269065"/>
          </a:xfrm>
          <a:prstGeom prst="rect">
            <a:avLst/>
          </a:prstGeom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CA27D29E-5C00-9097-76FF-BD474DFA4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7169E54B-E666-334D-BFA6-9C6B2EE7B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6491CDA4-3CD7-1BFA-BAF8-5910B0B0E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id="{AE42D499-133C-ED5D-E858-3B4F67ECF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3E76CD30-99F7-DEC6-C597-1FB27788A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098195"/>
            <a:ext cx="96587" cy="269065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82D102AC-4B7F-6B5A-E870-152037276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098195"/>
            <a:ext cx="96587" cy="269065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CA80DD93-DBB1-1FD8-74D8-C6DD16AF9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098195"/>
            <a:ext cx="96587" cy="269065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460741CA-D8CE-C289-3976-FBBAC355F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B5E219D7-C0B4-0D7A-D54B-B8BD4A75A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E64D1C23-4D95-2F85-9729-0334DD6BD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098195"/>
            <a:ext cx="96587" cy="269065"/>
          </a:xfrm>
          <a:prstGeom prst="rect">
            <a:avLst/>
          </a:prstGeom>
        </p:spPr>
      </p:pic>
      <p:pic>
        <p:nvPicPr>
          <p:cNvPr id="132" name="図 131">
            <a:extLst>
              <a:ext uri="{FF2B5EF4-FFF2-40B4-BE49-F238E27FC236}">
                <a16:creationId xmlns:a16="http://schemas.microsoft.com/office/drawing/2014/main" id="{60EBCD4E-6D02-2077-A3C4-029413A37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A3FB57A5-312E-F67A-9454-C259033B1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2109077A-9467-7CD1-3A7F-352527F83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518216"/>
            <a:ext cx="96587" cy="269065"/>
          </a:xfrm>
          <a:prstGeom prst="rect">
            <a:avLst/>
          </a:prstGeom>
        </p:spPr>
      </p:pic>
      <p:pic>
        <p:nvPicPr>
          <p:cNvPr id="128" name="図 127">
            <a:extLst>
              <a:ext uri="{FF2B5EF4-FFF2-40B4-BE49-F238E27FC236}">
                <a16:creationId xmlns:a16="http://schemas.microsoft.com/office/drawing/2014/main" id="{584A4ED0-7AA2-4E7C-D3E7-7A64B0188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518216"/>
            <a:ext cx="96587" cy="269065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D3FBAE03-2BBB-9640-09ED-4A0576A12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324B98FC-4B93-4F7E-496A-C00C99C0C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4" name="図 123">
            <a:extLst>
              <a:ext uri="{FF2B5EF4-FFF2-40B4-BE49-F238E27FC236}">
                <a16:creationId xmlns:a16="http://schemas.microsoft.com/office/drawing/2014/main" id="{A49CCDBE-B7AF-DCC6-372F-3946983B0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518216"/>
            <a:ext cx="96587" cy="269065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0A47A966-CBBF-8437-33AC-7B8AF1219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F842B96E-7F4B-AC7F-1DE9-A30F38019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EDFFA8BB-71D5-7AEF-E497-3A6A528E4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518216"/>
            <a:ext cx="96587" cy="269065"/>
          </a:xfrm>
          <a:prstGeom prst="rect">
            <a:avLst/>
          </a:prstGeom>
        </p:spPr>
      </p:pic>
      <p:pic>
        <p:nvPicPr>
          <p:cNvPr id="118" name="図 117">
            <a:extLst>
              <a:ext uri="{FF2B5EF4-FFF2-40B4-BE49-F238E27FC236}">
                <a16:creationId xmlns:a16="http://schemas.microsoft.com/office/drawing/2014/main" id="{689C1C39-56D8-91F8-DFCF-B1C220D69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9B24B13F-1DCC-54AF-A148-50F68ECB8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ADB2AA0F-E72F-E6A5-A67D-B4DAD8D48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8" name="図 157">
            <a:extLst>
              <a:ext uri="{FF2B5EF4-FFF2-40B4-BE49-F238E27FC236}">
                <a16:creationId xmlns:a16="http://schemas.microsoft.com/office/drawing/2014/main" id="{10969FCF-232A-4C70-2CE9-82EBDE393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B0FB095F-4F4F-E3B8-7829-56B429308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938237"/>
            <a:ext cx="96587" cy="269065"/>
          </a:xfrm>
          <a:prstGeom prst="rect">
            <a:avLst/>
          </a:prstGeom>
        </p:spPr>
      </p:pic>
      <p:pic>
        <p:nvPicPr>
          <p:cNvPr id="153" name="図 152">
            <a:extLst>
              <a:ext uri="{FF2B5EF4-FFF2-40B4-BE49-F238E27FC236}">
                <a16:creationId xmlns:a16="http://schemas.microsoft.com/office/drawing/2014/main" id="{CDDB3D0E-48C4-4F38-4EA8-FA475C422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938237"/>
            <a:ext cx="96587" cy="269065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938DE6F4-084E-52FE-5AF0-EA9774DBA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938237"/>
            <a:ext cx="96587" cy="269065"/>
          </a:xfrm>
          <a:prstGeom prst="rect">
            <a:avLst/>
          </a:prstGeom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A2125271-986D-4E54-06E8-61EE847CE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938237"/>
            <a:ext cx="96587" cy="269065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391C197E-83E2-B47B-3C81-9E47CF836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938237"/>
            <a:ext cx="96587" cy="269065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F09B0CA3-A2C7-0CE3-7E37-8E12E55DC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938237"/>
            <a:ext cx="96587" cy="269065"/>
          </a:xfrm>
          <a:prstGeom prst="rect">
            <a:avLst/>
          </a:prstGeom>
        </p:spPr>
      </p:pic>
      <p:pic>
        <p:nvPicPr>
          <p:cNvPr id="143" name="図 142">
            <a:extLst>
              <a:ext uri="{FF2B5EF4-FFF2-40B4-BE49-F238E27FC236}">
                <a16:creationId xmlns:a16="http://schemas.microsoft.com/office/drawing/2014/main" id="{42943899-BA54-020F-3278-661FB9E9E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5E3D3BDE-A78E-704E-A9A5-6D3D3697E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82" name="図 181">
            <a:extLst>
              <a:ext uri="{FF2B5EF4-FFF2-40B4-BE49-F238E27FC236}">
                <a16:creationId xmlns:a16="http://schemas.microsoft.com/office/drawing/2014/main" id="{D00B1714-AA03-02AC-29CC-49AD4E423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358258"/>
            <a:ext cx="96587" cy="269065"/>
          </a:xfrm>
          <a:prstGeom prst="rect">
            <a:avLst/>
          </a:prstGeom>
        </p:spPr>
      </p:pic>
      <p:pic>
        <p:nvPicPr>
          <p:cNvPr id="180" name="図 179">
            <a:extLst>
              <a:ext uri="{FF2B5EF4-FFF2-40B4-BE49-F238E27FC236}">
                <a16:creationId xmlns:a16="http://schemas.microsoft.com/office/drawing/2014/main" id="{2361288B-539D-2B32-ABA6-F733227BC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81" name="図 180">
            <a:extLst>
              <a:ext uri="{FF2B5EF4-FFF2-40B4-BE49-F238E27FC236}">
                <a16:creationId xmlns:a16="http://schemas.microsoft.com/office/drawing/2014/main" id="{69B67C37-0E3A-C023-8E5F-1494D39A0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78" name="図 177">
            <a:extLst>
              <a:ext uri="{FF2B5EF4-FFF2-40B4-BE49-F238E27FC236}">
                <a16:creationId xmlns:a16="http://schemas.microsoft.com/office/drawing/2014/main" id="{73775C5E-B43A-7DC9-0524-58D4182CF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9" name="図 178">
            <a:extLst>
              <a:ext uri="{FF2B5EF4-FFF2-40B4-BE49-F238E27FC236}">
                <a16:creationId xmlns:a16="http://schemas.microsoft.com/office/drawing/2014/main" id="{19A284B4-FDDC-0384-451B-43D6ED9FB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FF1FE718-B09D-38AA-8137-6A17EF505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7" name="図 176">
            <a:extLst>
              <a:ext uri="{FF2B5EF4-FFF2-40B4-BE49-F238E27FC236}">
                <a16:creationId xmlns:a16="http://schemas.microsoft.com/office/drawing/2014/main" id="{8FA7C54E-603B-C7B3-E480-CEE092105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4" name="図 173">
            <a:extLst>
              <a:ext uri="{FF2B5EF4-FFF2-40B4-BE49-F238E27FC236}">
                <a16:creationId xmlns:a16="http://schemas.microsoft.com/office/drawing/2014/main" id="{FF7B8C74-7CCD-24DD-097C-57407B13C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CB532188-ECCF-268B-8C72-ADD4378BE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0110FC97-7F8D-0ADB-CA8A-9FA5BC5D9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3" name="図 172">
            <a:extLst>
              <a:ext uri="{FF2B5EF4-FFF2-40B4-BE49-F238E27FC236}">
                <a16:creationId xmlns:a16="http://schemas.microsoft.com/office/drawing/2014/main" id="{794943E2-4422-36BE-EDAF-2A0C3E7B9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0" name="図 169">
            <a:extLst>
              <a:ext uri="{FF2B5EF4-FFF2-40B4-BE49-F238E27FC236}">
                <a16:creationId xmlns:a16="http://schemas.microsoft.com/office/drawing/2014/main" id="{A76FD35D-8FEE-704F-3CB2-39E3C4BB6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71" name="図 170">
            <a:extLst>
              <a:ext uri="{FF2B5EF4-FFF2-40B4-BE49-F238E27FC236}">
                <a16:creationId xmlns:a16="http://schemas.microsoft.com/office/drawing/2014/main" id="{1154D45F-7C4C-3EE2-FFBD-4B470FA4B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FD4B716F-F444-D278-F967-B8DCA53B2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358258"/>
            <a:ext cx="96587" cy="269065"/>
          </a:xfrm>
          <a:prstGeom prst="rect">
            <a:avLst/>
          </a:prstGeom>
        </p:spPr>
      </p:pic>
      <p:pic>
        <p:nvPicPr>
          <p:cNvPr id="207" name="図 206">
            <a:extLst>
              <a:ext uri="{FF2B5EF4-FFF2-40B4-BE49-F238E27FC236}">
                <a16:creationId xmlns:a16="http://schemas.microsoft.com/office/drawing/2014/main" id="{9889028D-8C6A-6E66-AFE4-7EA2BD143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778280"/>
            <a:ext cx="96587" cy="269065"/>
          </a:xfrm>
          <a:prstGeom prst="rect">
            <a:avLst/>
          </a:prstGeom>
        </p:spPr>
      </p:pic>
      <p:pic>
        <p:nvPicPr>
          <p:cNvPr id="205" name="図 204">
            <a:extLst>
              <a:ext uri="{FF2B5EF4-FFF2-40B4-BE49-F238E27FC236}">
                <a16:creationId xmlns:a16="http://schemas.microsoft.com/office/drawing/2014/main" id="{57AA8D14-CACE-0367-7C94-E7C16C927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778280"/>
            <a:ext cx="96587" cy="269065"/>
          </a:xfrm>
          <a:prstGeom prst="rect">
            <a:avLst/>
          </a:prstGeom>
        </p:spPr>
      </p:pic>
      <p:pic>
        <p:nvPicPr>
          <p:cNvPr id="203" name="図 202">
            <a:extLst>
              <a:ext uri="{FF2B5EF4-FFF2-40B4-BE49-F238E27FC236}">
                <a16:creationId xmlns:a16="http://schemas.microsoft.com/office/drawing/2014/main" id="{877C8980-395A-9801-F622-E29F11C5B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778280"/>
            <a:ext cx="96587" cy="269065"/>
          </a:xfrm>
          <a:prstGeom prst="rect">
            <a:avLst/>
          </a:prstGeom>
        </p:spPr>
      </p:pic>
      <p:pic>
        <p:nvPicPr>
          <p:cNvPr id="201" name="図 200">
            <a:extLst>
              <a:ext uri="{FF2B5EF4-FFF2-40B4-BE49-F238E27FC236}">
                <a16:creationId xmlns:a16="http://schemas.microsoft.com/office/drawing/2014/main" id="{E4ACF4C8-F709-1C3B-8FDF-6EE024A88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778280"/>
            <a:ext cx="96587" cy="269065"/>
          </a:xfrm>
          <a:prstGeom prst="rect">
            <a:avLst/>
          </a:prstGeom>
        </p:spPr>
      </p:pic>
      <p:pic>
        <p:nvPicPr>
          <p:cNvPr id="199" name="図 198">
            <a:extLst>
              <a:ext uri="{FF2B5EF4-FFF2-40B4-BE49-F238E27FC236}">
                <a16:creationId xmlns:a16="http://schemas.microsoft.com/office/drawing/2014/main" id="{4ECBB46A-3AEA-F19B-90DD-BA59C861A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778280"/>
            <a:ext cx="96587" cy="269065"/>
          </a:xfrm>
          <a:prstGeom prst="rect">
            <a:avLst/>
          </a:prstGeom>
        </p:spPr>
      </p:pic>
      <p:pic>
        <p:nvPicPr>
          <p:cNvPr id="197" name="図 196">
            <a:extLst>
              <a:ext uri="{FF2B5EF4-FFF2-40B4-BE49-F238E27FC236}">
                <a16:creationId xmlns:a16="http://schemas.microsoft.com/office/drawing/2014/main" id="{3D3AC2E5-B991-9BE6-34CE-4FD210A2D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778280"/>
            <a:ext cx="96587" cy="269065"/>
          </a:xfrm>
          <a:prstGeom prst="rect">
            <a:avLst/>
          </a:prstGeom>
        </p:spPr>
      </p:pic>
      <p:pic>
        <p:nvPicPr>
          <p:cNvPr id="195" name="図 194">
            <a:extLst>
              <a:ext uri="{FF2B5EF4-FFF2-40B4-BE49-F238E27FC236}">
                <a16:creationId xmlns:a16="http://schemas.microsoft.com/office/drawing/2014/main" id="{10AD24D0-4E03-14FB-D813-18D9B57A5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778280"/>
            <a:ext cx="96587" cy="269065"/>
          </a:xfrm>
          <a:prstGeom prst="rect">
            <a:avLst/>
          </a:prstGeom>
        </p:spPr>
      </p:pic>
      <p:pic>
        <p:nvPicPr>
          <p:cNvPr id="193" name="図 192">
            <a:extLst>
              <a:ext uri="{FF2B5EF4-FFF2-40B4-BE49-F238E27FC236}">
                <a16:creationId xmlns:a16="http://schemas.microsoft.com/office/drawing/2014/main" id="{DC340170-559B-7263-65B8-FF4D1D892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778280"/>
            <a:ext cx="96587" cy="269065"/>
          </a:xfrm>
          <a:prstGeom prst="rect">
            <a:avLst/>
          </a:prstGeom>
        </p:spPr>
      </p:pic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89EC22BE-D60A-63F1-29E7-6E403654D2A5}"/>
              </a:ext>
            </a:extLst>
          </p:cNvPr>
          <p:cNvSpPr/>
          <p:nvPr/>
        </p:nvSpPr>
        <p:spPr>
          <a:xfrm>
            <a:off x="5370652" y="1676542"/>
            <a:ext cx="3958543" cy="3532066"/>
          </a:xfrm>
          <a:custGeom>
            <a:avLst/>
            <a:gdLst>
              <a:gd name="connsiteX0" fmla="*/ 225482 w 3958543"/>
              <a:gd name="connsiteY0" fmla="*/ 95901 h 3532066"/>
              <a:gd name="connsiteX1" fmla="*/ 150472 w 3958543"/>
              <a:gd name="connsiteY1" fmla="*/ 170911 h 3532066"/>
              <a:gd name="connsiteX2" fmla="*/ 150472 w 3958543"/>
              <a:gd name="connsiteY2" fmla="*/ 3387607 h 3532066"/>
              <a:gd name="connsiteX3" fmla="*/ 225482 w 3958543"/>
              <a:gd name="connsiteY3" fmla="*/ 3462617 h 3532066"/>
              <a:gd name="connsiteX4" fmla="*/ 3767786 w 3958543"/>
              <a:gd name="connsiteY4" fmla="*/ 3462617 h 3532066"/>
              <a:gd name="connsiteX5" fmla="*/ 3842796 w 3958543"/>
              <a:gd name="connsiteY5" fmla="*/ 3387607 h 3532066"/>
              <a:gd name="connsiteX6" fmla="*/ 3842796 w 3958543"/>
              <a:gd name="connsiteY6" fmla="*/ 170911 h 3532066"/>
              <a:gd name="connsiteX7" fmla="*/ 3767786 w 3958543"/>
              <a:gd name="connsiteY7" fmla="*/ 95901 h 3532066"/>
              <a:gd name="connsiteX8" fmla="*/ 0 w 3958543"/>
              <a:gd name="connsiteY8" fmla="*/ 0 h 3532066"/>
              <a:gd name="connsiteX9" fmla="*/ 3958543 w 3958543"/>
              <a:gd name="connsiteY9" fmla="*/ 0 h 3532066"/>
              <a:gd name="connsiteX10" fmla="*/ 3958543 w 3958543"/>
              <a:gd name="connsiteY10" fmla="*/ 3532066 h 3532066"/>
              <a:gd name="connsiteX11" fmla="*/ 0 w 3958543"/>
              <a:gd name="connsiteY11" fmla="*/ 3532066 h 353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58543" h="3532066">
                <a:moveTo>
                  <a:pt x="225482" y="95901"/>
                </a:moveTo>
                <a:cubicBezTo>
                  <a:pt x="184055" y="95901"/>
                  <a:pt x="150472" y="129484"/>
                  <a:pt x="150472" y="170911"/>
                </a:cubicBezTo>
                <a:lnTo>
                  <a:pt x="150472" y="3387607"/>
                </a:lnTo>
                <a:cubicBezTo>
                  <a:pt x="150472" y="3429034"/>
                  <a:pt x="184055" y="3462617"/>
                  <a:pt x="225482" y="3462617"/>
                </a:cubicBezTo>
                <a:lnTo>
                  <a:pt x="3767786" y="3462617"/>
                </a:lnTo>
                <a:cubicBezTo>
                  <a:pt x="3809213" y="3462617"/>
                  <a:pt x="3842796" y="3429034"/>
                  <a:pt x="3842796" y="3387607"/>
                </a:cubicBezTo>
                <a:lnTo>
                  <a:pt x="3842796" y="170911"/>
                </a:lnTo>
                <a:cubicBezTo>
                  <a:pt x="3842796" y="129484"/>
                  <a:pt x="3809213" y="95901"/>
                  <a:pt x="3767786" y="95901"/>
                </a:cubicBezTo>
                <a:close/>
                <a:moveTo>
                  <a:pt x="0" y="0"/>
                </a:moveTo>
                <a:lnTo>
                  <a:pt x="3958543" y="0"/>
                </a:lnTo>
                <a:lnTo>
                  <a:pt x="3958543" y="3532066"/>
                </a:lnTo>
                <a:lnTo>
                  <a:pt x="0" y="3532066"/>
                </a:lnTo>
                <a:close/>
              </a:path>
            </a:pathLst>
          </a:custGeom>
          <a:solidFill>
            <a:schemeClr val="bg1">
              <a:lumMod val="10000"/>
              <a:alpha val="74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637563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F2ABC75-E003-C532-26C4-18C69CA80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C9656DBC-553C-0054-9956-671F16AE1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8" y="1772443"/>
            <a:ext cx="3855367" cy="3313113"/>
          </a:xfr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EC37CA7-B3AB-6B21-4DB0-EB3DB3A3E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06C90-1B6D-46EC-89B0-C936B47E5ABF}" type="slidenum">
              <a:rPr lang="ja-JP" altLang="en-US" smtClean="0"/>
              <a:pPr/>
              <a:t>99</a:t>
            </a:fld>
            <a:endParaRPr lang="ja-JP" alt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3C0B0C8-0D25-F36A-3C93-A13697F47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5216F2F-15FD-A9AD-DB68-D1C62C809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1838132"/>
            <a:ext cx="96587" cy="26906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9E2959C-1942-5B2C-C5ED-CC2FB5980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1838132"/>
            <a:ext cx="96587" cy="26906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C95A111-CDD2-58E8-89F7-A312093EA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1838132"/>
            <a:ext cx="96587" cy="26906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D735109-8938-D28F-EB11-AC1D35FF7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1838132"/>
            <a:ext cx="96587" cy="269065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D5B87A79-130A-6299-3C2A-0E26921A1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1838132"/>
            <a:ext cx="96587" cy="26906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5E0B7C5-5594-E043-AC95-715ADEA90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1838132"/>
            <a:ext cx="96587" cy="269065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A7981066-82AE-BA99-30C9-82B891750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1838132"/>
            <a:ext cx="96587" cy="26906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C5BFBE19-403A-30A1-FB54-5E58253E4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1838132"/>
            <a:ext cx="96587" cy="269065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22EAD00E-AE19-06EF-D997-690895F57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258153"/>
            <a:ext cx="96587" cy="269065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3CF2627B-A388-A2DB-EA1C-A6BC78587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258153"/>
            <a:ext cx="96587" cy="269065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90114407-2A56-A2EA-4BA8-2241233C9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258153"/>
            <a:ext cx="96587" cy="269065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A5C761DC-AB65-0FBB-9B4F-FE74EC96D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258153"/>
            <a:ext cx="96587" cy="269065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589E0BB5-6520-174A-1302-A50731E6C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258153"/>
            <a:ext cx="96587" cy="269065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51EDD18A-CD3D-CE8B-14AF-367AF3CEA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258153"/>
            <a:ext cx="96587" cy="269065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57958A2E-370A-F41C-B444-75280932B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258153"/>
            <a:ext cx="96587" cy="269065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8E62D082-78D5-A2C0-0419-B5BB66109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258153"/>
            <a:ext cx="96587" cy="269065"/>
          </a:xfrm>
          <a:prstGeom prst="rect">
            <a:avLst/>
          </a:prstGeom>
        </p:spPr>
      </p:pic>
      <p:pic>
        <p:nvPicPr>
          <p:cNvPr id="82" name="図 81">
            <a:extLst>
              <a:ext uri="{FF2B5EF4-FFF2-40B4-BE49-F238E27FC236}">
                <a16:creationId xmlns:a16="http://schemas.microsoft.com/office/drawing/2014/main" id="{6F1315DF-7922-0D3F-DE39-7CC4207AD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2678174"/>
            <a:ext cx="96587" cy="269065"/>
          </a:xfrm>
          <a:prstGeom prst="rect">
            <a:avLst/>
          </a:prstGeom>
        </p:spPr>
      </p:pic>
      <p:pic>
        <p:nvPicPr>
          <p:cNvPr id="80" name="図 79">
            <a:extLst>
              <a:ext uri="{FF2B5EF4-FFF2-40B4-BE49-F238E27FC236}">
                <a16:creationId xmlns:a16="http://schemas.microsoft.com/office/drawing/2014/main" id="{6DC2BD1A-4C31-CCE7-6E8B-F5DB61340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2678174"/>
            <a:ext cx="96587" cy="269065"/>
          </a:xfrm>
          <a:prstGeom prst="rect">
            <a:avLst/>
          </a:prstGeom>
        </p:spPr>
      </p:pic>
      <p:pic>
        <p:nvPicPr>
          <p:cNvPr id="78" name="図 77">
            <a:extLst>
              <a:ext uri="{FF2B5EF4-FFF2-40B4-BE49-F238E27FC236}">
                <a16:creationId xmlns:a16="http://schemas.microsoft.com/office/drawing/2014/main" id="{4AA22127-CF80-9992-FF24-1B40F2B20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9" name="図 78">
            <a:extLst>
              <a:ext uri="{FF2B5EF4-FFF2-40B4-BE49-F238E27FC236}">
                <a16:creationId xmlns:a16="http://schemas.microsoft.com/office/drawing/2014/main" id="{95768D26-3BB7-599A-4E13-9033496BD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2678174"/>
            <a:ext cx="96587" cy="269065"/>
          </a:xfrm>
          <a:prstGeom prst="rect">
            <a:avLst/>
          </a:prstGeom>
        </p:spPr>
      </p:pic>
      <p:pic>
        <p:nvPicPr>
          <p:cNvPr id="76" name="図 75">
            <a:extLst>
              <a:ext uri="{FF2B5EF4-FFF2-40B4-BE49-F238E27FC236}">
                <a16:creationId xmlns:a16="http://schemas.microsoft.com/office/drawing/2014/main" id="{CBB7169C-5C17-ADFF-68EB-C3B3EA9E3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7" name="図 76">
            <a:extLst>
              <a:ext uri="{FF2B5EF4-FFF2-40B4-BE49-F238E27FC236}">
                <a16:creationId xmlns:a16="http://schemas.microsoft.com/office/drawing/2014/main" id="{ADF98645-66C4-A024-46E2-F5CD869B6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2678174"/>
            <a:ext cx="96587" cy="269065"/>
          </a:xfrm>
          <a:prstGeom prst="rect">
            <a:avLst/>
          </a:prstGeom>
        </p:spPr>
      </p:pic>
      <p:pic>
        <p:nvPicPr>
          <p:cNvPr id="74" name="図 73">
            <a:extLst>
              <a:ext uri="{FF2B5EF4-FFF2-40B4-BE49-F238E27FC236}">
                <a16:creationId xmlns:a16="http://schemas.microsoft.com/office/drawing/2014/main" id="{900B7954-8E90-F240-3DC7-601389AA7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5" name="図 74">
            <a:extLst>
              <a:ext uri="{FF2B5EF4-FFF2-40B4-BE49-F238E27FC236}">
                <a16:creationId xmlns:a16="http://schemas.microsoft.com/office/drawing/2014/main" id="{A8C2E085-E119-1FA3-EB7D-29F0A4839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2678174"/>
            <a:ext cx="96587" cy="269065"/>
          </a:xfrm>
          <a:prstGeom prst="rect">
            <a:avLst/>
          </a:prstGeom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CD609D5C-9F05-C547-6046-79783AAFF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3" name="図 72">
            <a:extLst>
              <a:ext uri="{FF2B5EF4-FFF2-40B4-BE49-F238E27FC236}">
                <a16:creationId xmlns:a16="http://schemas.microsoft.com/office/drawing/2014/main" id="{DA893E49-974B-E0A8-E7FB-3DE29A5D2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2678174"/>
            <a:ext cx="96587" cy="269065"/>
          </a:xfrm>
          <a:prstGeom prst="rect">
            <a:avLst/>
          </a:prstGeom>
        </p:spPr>
      </p:pic>
      <p:pic>
        <p:nvPicPr>
          <p:cNvPr id="70" name="図 69">
            <a:extLst>
              <a:ext uri="{FF2B5EF4-FFF2-40B4-BE49-F238E27FC236}">
                <a16:creationId xmlns:a16="http://schemas.microsoft.com/office/drawing/2014/main" id="{FE3E5ECC-1806-7A00-D143-F628C95B3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2678174"/>
            <a:ext cx="96587" cy="269065"/>
          </a:xfrm>
          <a:prstGeom prst="rect">
            <a:avLst/>
          </a:prstGeom>
        </p:spPr>
      </p:pic>
      <p:pic>
        <p:nvPicPr>
          <p:cNvPr id="68" name="図 67">
            <a:extLst>
              <a:ext uri="{FF2B5EF4-FFF2-40B4-BE49-F238E27FC236}">
                <a16:creationId xmlns:a16="http://schemas.microsoft.com/office/drawing/2014/main" id="{B44AE684-85E0-78BE-4D4B-6FC206AB7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2678174"/>
            <a:ext cx="96587" cy="269065"/>
          </a:xfrm>
          <a:prstGeom prst="rect">
            <a:avLst/>
          </a:prstGeom>
        </p:spPr>
      </p:pic>
      <p:pic>
        <p:nvPicPr>
          <p:cNvPr id="107" name="図 106">
            <a:extLst>
              <a:ext uri="{FF2B5EF4-FFF2-40B4-BE49-F238E27FC236}">
                <a16:creationId xmlns:a16="http://schemas.microsoft.com/office/drawing/2014/main" id="{B197E713-4789-3ED8-A129-1073019F3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098195"/>
            <a:ext cx="96587" cy="269065"/>
          </a:xfrm>
          <a:prstGeom prst="rect">
            <a:avLst/>
          </a:prstGeom>
        </p:spPr>
      </p:pic>
      <p:pic>
        <p:nvPicPr>
          <p:cNvPr id="105" name="図 104">
            <a:extLst>
              <a:ext uri="{FF2B5EF4-FFF2-40B4-BE49-F238E27FC236}">
                <a16:creationId xmlns:a16="http://schemas.microsoft.com/office/drawing/2014/main" id="{938612F5-75A2-2A35-AC2E-54711E48A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6" name="図 105">
            <a:extLst>
              <a:ext uri="{FF2B5EF4-FFF2-40B4-BE49-F238E27FC236}">
                <a16:creationId xmlns:a16="http://schemas.microsoft.com/office/drawing/2014/main" id="{BE7DEECA-8B23-AF8C-BCEF-CC2379C4E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3098195"/>
            <a:ext cx="96587" cy="269065"/>
          </a:xfrm>
          <a:prstGeom prst="rect">
            <a:avLst/>
          </a:prstGeom>
        </p:spPr>
      </p:pic>
      <p:pic>
        <p:nvPicPr>
          <p:cNvPr id="103" name="図 102">
            <a:extLst>
              <a:ext uri="{FF2B5EF4-FFF2-40B4-BE49-F238E27FC236}">
                <a16:creationId xmlns:a16="http://schemas.microsoft.com/office/drawing/2014/main" id="{984D957F-502D-A904-436A-82448886C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4" name="図 103">
            <a:extLst>
              <a:ext uri="{FF2B5EF4-FFF2-40B4-BE49-F238E27FC236}">
                <a16:creationId xmlns:a16="http://schemas.microsoft.com/office/drawing/2014/main" id="{70EF58EA-F378-F58B-C8D8-1F182CD8C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3098195"/>
            <a:ext cx="96587" cy="269065"/>
          </a:xfrm>
          <a:prstGeom prst="rect">
            <a:avLst/>
          </a:prstGeom>
        </p:spPr>
      </p:pic>
      <p:pic>
        <p:nvPicPr>
          <p:cNvPr id="101" name="図 100">
            <a:extLst>
              <a:ext uri="{FF2B5EF4-FFF2-40B4-BE49-F238E27FC236}">
                <a16:creationId xmlns:a16="http://schemas.microsoft.com/office/drawing/2014/main" id="{E55F3ED8-8657-1D35-32E2-CF9B4E0BA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098195"/>
            <a:ext cx="96587" cy="269065"/>
          </a:xfrm>
          <a:prstGeom prst="rect">
            <a:avLst/>
          </a:prstGeom>
        </p:spPr>
      </p:pic>
      <p:pic>
        <p:nvPicPr>
          <p:cNvPr id="99" name="図 98">
            <a:extLst>
              <a:ext uri="{FF2B5EF4-FFF2-40B4-BE49-F238E27FC236}">
                <a16:creationId xmlns:a16="http://schemas.microsoft.com/office/drawing/2014/main" id="{B9311859-3ABB-DCCC-DEF7-507D56CB0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098195"/>
            <a:ext cx="96587" cy="269065"/>
          </a:xfrm>
          <a:prstGeom prst="rect">
            <a:avLst/>
          </a:prstGeom>
        </p:spPr>
      </p:pic>
      <p:pic>
        <p:nvPicPr>
          <p:cNvPr id="97" name="図 96">
            <a:extLst>
              <a:ext uri="{FF2B5EF4-FFF2-40B4-BE49-F238E27FC236}">
                <a16:creationId xmlns:a16="http://schemas.microsoft.com/office/drawing/2014/main" id="{2C66D053-525A-2DD4-33A1-9F2F3E6CE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098195"/>
            <a:ext cx="96587" cy="269065"/>
          </a:xfrm>
          <a:prstGeom prst="rect">
            <a:avLst/>
          </a:prstGeom>
        </p:spPr>
      </p:pic>
      <p:pic>
        <p:nvPicPr>
          <p:cNvPr id="95" name="図 94">
            <a:extLst>
              <a:ext uri="{FF2B5EF4-FFF2-40B4-BE49-F238E27FC236}">
                <a16:creationId xmlns:a16="http://schemas.microsoft.com/office/drawing/2014/main" id="{CB2FD205-D944-298D-094C-60CE7CCF1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6" name="図 95">
            <a:extLst>
              <a:ext uri="{FF2B5EF4-FFF2-40B4-BE49-F238E27FC236}">
                <a16:creationId xmlns:a16="http://schemas.microsoft.com/office/drawing/2014/main" id="{6A9A4642-1A07-82AE-3B5B-195EEC54A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3098195"/>
            <a:ext cx="96587" cy="269065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D9B2EEF7-5153-39DA-C902-AD856D103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098195"/>
            <a:ext cx="96587" cy="269065"/>
          </a:xfrm>
          <a:prstGeom prst="rect">
            <a:avLst/>
          </a:prstGeom>
        </p:spPr>
      </p:pic>
      <p:pic>
        <p:nvPicPr>
          <p:cNvPr id="132" name="図 131">
            <a:extLst>
              <a:ext uri="{FF2B5EF4-FFF2-40B4-BE49-F238E27FC236}">
                <a16:creationId xmlns:a16="http://schemas.microsoft.com/office/drawing/2014/main" id="{A5158F43-B709-E28F-2EDA-6619C1D84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3" name="図 132">
            <a:extLst>
              <a:ext uri="{FF2B5EF4-FFF2-40B4-BE49-F238E27FC236}">
                <a16:creationId xmlns:a16="http://schemas.microsoft.com/office/drawing/2014/main" id="{48277345-18C7-9D39-75A2-5C9D2D4C4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518216"/>
            <a:ext cx="96587" cy="269065"/>
          </a:xfrm>
          <a:prstGeom prst="rect">
            <a:avLst/>
          </a:prstGeom>
        </p:spPr>
      </p:pic>
      <p:pic>
        <p:nvPicPr>
          <p:cNvPr id="130" name="図 129">
            <a:extLst>
              <a:ext uri="{FF2B5EF4-FFF2-40B4-BE49-F238E27FC236}">
                <a16:creationId xmlns:a16="http://schemas.microsoft.com/office/drawing/2014/main" id="{DADD7035-D6D7-A5A7-EA70-862958D3D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518216"/>
            <a:ext cx="96587" cy="269065"/>
          </a:xfrm>
          <a:prstGeom prst="rect">
            <a:avLst/>
          </a:prstGeom>
        </p:spPr>
      </p:pic>
      <p:pic>
        <p:nvPicPr>
          <p:cNvPr id="128" name="図 127">
            <a:extLst>
              <a:ext uri="{FF2B5EF4-FFF2-40B4-BE49-F238E27FC236}">
                <a16:creationId xmlns:a16="http://schemas.microsoft.com/office/drawing/2014/main" id="{DC2024A1-7E6E-9F8A-D158-CF3AB211F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518216"/>
            <a:ext cx="96587" cy="269065"/>
          </a:xfrm>
          <a:prstGeom prst="rect">
            <a:avLst/>
          </a:prstGeom>
        </p:spPr>
      </p:pic>
      <p:pic>
        <p:nvPicPr>
          <p:cNvPr id="126" name="図 125">
            <a:extLst>
              <a:ext uri="{FF2B5EF4-FFF2-40B4-BE49-F238E27FC236}">
                <a16:creationId xmlns:a16="http://schemas.microsoft.com/office/drawing/2014/main" id="{DAB297C0-1DD3-3207-346B-8AA6189F6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7" name="図 126">
            <a:extLst>
              <a:ext uri="{FF2B5EF4-FFF2-40B4-BE49-F238E27FC236}">
                <a16:creationId xmlns:a16="http://schemas.microsoft.com/office/drawing/2014/main" id="{DE98FCF8-1E64-59A2-68C4-ABBF7FE03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3518216"/>
            <a:ext cx="96587" cy="269065"/>
          </a:xfrm>
          <a:prstGeom prst="rect">
            <a:avLst/>
          </a:prstGeom>
        </p:spPr>
      </p:pic>
      <p:pic>
        <p:nvPicPr>
          <p:cNvPr id="124" name="図 123">
            <a:extLst>
              <a:ext uri="{FF2B5EF4-FFF2-40B4-BE49-F238E27FC236}">
                <a16:creationId xmlns:a16="http://schemas.microsoft.com/office/drawing/2014/main" id="{CEDF9719-1730-FEF7-4351-7053D477C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518216"/>
            <a:ext cx="96587" cy="269065"/>
          </a:xfrm>
          <a:prstGeom prst="rect">
            <a:avLst/>
          </a:prstGeom>
        </p:spPr>
      </p:pic>
      <p:pic>
        <p:nvPicPr>
          <p:cNvPr id="122" name="図 121">
            <a:extLst>
              <a:ext uri="{FF2B5EF4-FFF2-40B4-BE49-F238E27FC236}">
                <a16:creationId xmlns:a16="http://schemas.microsoft.com/office/drawing/2014/main" id="{93ECD38F-E6EB-AFFB-56C0-EC0F5DB80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3" name="図 122">
            <a:extLst>
              <a:ext uri="{FF2B5EF4-FFF2-40B4-BE49-F238E27FC236}">
                <a16:creationId xmlns:a16="http://schemas.microsoft.com/office/drawing/2014/main" id="{2EF6341B-AF3B-C25B-43CA-F4A109D826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3518216"/>
            <a:ext cx="96587" cy="269065"/>
          </a:xfrm>
          <a:prstGeom prst="rect">
            <a:avLst/>
          </a:prstGeom>
        </p:spPr>
      </p:pic>
      <p:pic>
        <p:nvPicPr>
          <p:cNvPr id="120" name="図 119">
            <a:extLst>
              <a:ext uri="{FF2B5EF4-FFF2-40B4-BE49-F238E27FC236}">
                <a16:creationId xmlns:a16="http://schemas.microsoft.com/office/drawing/2014/main" id="{4D5F0521-CA25-DC0E-30C5-E15F0BE64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518216"/>
            <a:ext cx="96587" cy="269065"/>
          </a:xfrm>
          <a:prstGeom prst="rect">
            <a:avLst/>
          </a:prstGeom>
        </p:spPr>
      </p:pic>
      <p:pic>
        <p:nvPicPr>
          <p:cNvPr id="118" name="図 117">
            <a:extLst>
              <a:ext uri="{FF2B5EF4-FFF2-40B4-BE49-F238E27FC236}">
                <a16:creationId xmlns:a16="http://schemas.microsoft.com/office/drawing/2014/main" id="{E576F042-D555-2F40-BAC3-17A95C796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19" name="図 118">
            <a:extLst>
              <a:ext uri="{FF2B5EF4-FFF2-40B4-BE49-F238E27FC236}">
                <a16:creationId xmlns:a16="http://schemas.microsoft.com/office/drawing/2014/main" id="{9660EFAA-4C05-4615-C5EF-488ADE110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518216"/>
            <a:ext cx="96587" cy="269065"/>
          </a:xfrm>
          <a:prstGeom prst="rect">
            <a:avLst/>
          </a:prstGeom>
        </p:spPr>
      </p:pic>
      <p:pic>
        <p:nvPicPr>
          <p:cNvPr id="157" name="図 156">
            <a:extLst>
              <a:ext uri="{FF2B5EF4-FFF2-40B4-BE49-F238E27FC236}">
                <a16:creationId xmlns:a16="http://schemas.microsoft.com/office/drawing/2014/main" id="{6F315EB1-CA72-B7D9-7A76-3ED9BF8A6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8" name="図 157">
            <a:extLst>
              <a:ext uri="{FF2B5EF4-FFF2-40B4-BE49-F238E27FC236}">
                <a16:creationId xmlns:a16="http://schemas.microsoft.com/office/drawing/2014/main" id="{BEB700C9-AFA1-5711-8C0B-505E03F08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975" y="3938237"/>
            <a:ext cx="96587" cy="269065"/>
          </a:xfrm>
          <a:prstGeom prst="rect">
            <a:avLst/>
          </a:prstGeom>
        </p:spPr>
      </p:pic>
      <p:pic>
        <p:nvPicPr>
          <p:cNvPr id="155" name="図 154">
            <a:extLst>
              <a:ext uri="{FF2B5EF4-FFF2-40B4-BE49-F238E27FC236}">
                <a16:creationId xmlns:a16="http://schemas.microsoft.com/office/drawing/2014/main" id="{88739F76-1BF0-2A20-9EFA-6CB2038DB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3938237"/>
            <a:ext cx="96587" cy="269065"/>
          </a:xfrm>
          <a:prstGeom prst="rect">
            <a:avLst/>
          </a:prstGeom>
        </p:spPr>
      </p:pic>
      <p:pic>
        <p:nvPicPr>
          <p:cNvPr id="153" name="図 152">
            <a:extLst>
              <a:ext uri="{FF2B5EF4-FFF2-40B4-BE49-F238E27FC236}">
                <a16:creationId xmlns:a16="http://schemas.microsoft.com/office/drawing/2014/main" id="{23D5289A-5D6D-BF1E-F798-212A7B11C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3938237"/>
            <a:ext cx="96587" cy="269065"/>
          </a:xfrm>
          <a:prstGeom prst="rect">
            <a:avLst/>
          </a:prstGeom>
        </p:spPr>
      </p:pic>
      <p:pic>
        <p:nvPicPr>
          <p:cNvPr id="151" name="図 150">
            <a:extLst>
              <a:ext uri="{FF2B5EF4-FFF2-40B4-BE49-F238E27FC236}">
                <a16:creationId xmlns:a16="http://schemas.microsoft.com/office/drawing/2014/main" id="{1BA72994-B286-AC33-BC9C-C6C78A930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3938237"/>
            <a:ext cx="96587" cy="269065"/>
          </a:xfrm>
          <a:prstGeom prst="rect">
            <a:avLst/>
          </a:prstGeom>
        </p:spPr>
      </p:pic>
      <p:pic>
        <p:nvPicPr>
          <p:cNvPr id="149" name="図 148">
            <a:extLst>
              <a:ext uri="{FF2B5EF4-FFF2-40B4-BE49-F238E27FC236}">
                <a16:creationId xmlns:a16="http://schemas.microsoft.com/office/drawing/2014/main" id="{B6B3C0A1-B004-0FDC-9424-DA2435EE4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3938237"/>
            <a:ext cx="96587" cy="269065"/>
          </a:xfrm>
          <a:prstGeom prst="rect">
            <a:avLst/>
          </a:prstGeom>
        </p:spPr>
      </p:pic>
      <p:pic>
        <p:nvPicPr>
          <p:cNvPr id="147" name="図 146">
            <a:extLst>
              <a:ext uri="{FF2B5EF4-FFF2-40B4-BE49-F238E27FC236}">
                <a16:creationId xmlns:a16="http://schemas.microsoft.com/office/drawing/2014/main" id="{0800F0C6-CCC4-2774-E49E-18C3DBCC7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3938237"/>
            <a:ext cx="96587" cy="269065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745039A5-9BDA-8C28-29CA-02C2A384C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3938237"/>
            <a:ext cx="96587" cy="269065"/>
          </a:xfrm>
          <a:prstGeom prst="rect">
            <a:avLst/>
          </a:prstGeom>
        </p:spPr>
      </p:pic>
      <p:pic>
        <p:nvPicPr>
          <p:cNvPr id="143" name="図 142">
            <a:extLst>
              <a:ext uri="{FF2B5EF4-FFF2-40B4-BE49-F238E27FC236}">
                <a16:creationId xmlns:a16="http://schemas.microsoft.com/office/drawing/2014/main" id="{9117798E-9C45-3851-0EE1-51D7DA2CB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44" name="図 143">
            <a:extLst>
              <a:ext uri="{FF2B5EF4-FFF2-40B4-BE49-F238E27FC236}">
                <a16:creationId xmlns:a16="http://schemas.microsoft.com/office/drawing/2014/main" id="{D80386BA-6551-625E-ABDF-FC490184C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153" y="3938237"/>
            <a:ext cx="96587" cy="269065"/>
          </a:xfrm>
          <a:prstGeom prst="rect">
            <a:avLst/>
          </a:prstGeom>
        </p:spPr>
      </p:pic>
      <p:pic>
        <p:nvPicPr>
          <p:cNvPr id="182" name="図 181">
            <a:extLst>
              <a:ext uri="{FF2B5EF4-FFF2-40B4-BE49-F238E27FC236}">
                <a16:creationId xmlns:a16="http://schemas.microsoft.com/office/drawing/2014/main" id="{12D26903-8CCA-2203-1C05-0125CA517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358258"/>
            <a:ext cx="96587" cy="269065"/>
          </a:xfrm>
          <a:prstGeom prst="rect">
            <a:avLst/>
          </a:prstGeom>
        </p:spPr>
      </p:pic>
      <p:pic>
        <p:nvPicPr>
          <p:cNvPr id="180" name="図 179">
            <a:extLst>
              <a:ext uri="{FF2B5EF4-FFF2-40B4-BE49-F238E27FC236}">
                <a16:creationId xmlns:a16="http://schemas.microsoft.com/office/drawing/2014/main" id="{35C9BA90-7C30-9FAE-2DAE-12BB18537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81" name="図 180">
            <a:extLst>
              <a:ext uri="{FF2B5EF4-FFF2-40B4-BE49-F238E27FC236}">
                <a16:creationId xmlns:a16="http://schemas.microsoft.com/office/drawing/2014/main" id="{B1A56BED-DBBE-6654-BAF0-85F0E3F6F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8286" y="4358258"/>
            <a:ext cx="96587" cy="269065"/>
          </a:xfrm>
          <a:prstGeom prst="rect">
            <a:avLst/>
          </a:prstGeom>
        </p:spPr>
      </p:pic>
      <p:pic>
        <p:nvPicPr>
          <p:cNvPr id="178" name="図 177">
            <a:extLst>
              <a:ext uri="{FF2B5EF4-FFF2-40B4-BE49-F238E27FC236}">
                <a16:creationId xmlns:a16="http://schemas.microsoft.com/office/drawing/2014/main" id="{944BFF76-34C8-6000-F836-31F683C90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9" name="図 178">
            <a:extLst>
              <a:ext uri="{FF2B5EF4-FFF2-40B4-BE49-F238E27FC236}">
                <a16:creationId xmlns:a16="http://schemas.microsoft.com/office/drawing/2014/main" id="{F131B213-82EB-1C3B-D92E-716929102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97" y="4358258"/>
            <a:ext cx="96587" cy="269065"/>
          </a:xfrm>
          <a:prstGeom prst="rect">
            <a:avLst/>
          </a:prstGeom>
        </p:spPr>
      </p:pic>
      <p:pic>
        <p:nvPicPr>
          <p:cNvPr id="176" name="図 175">
            <a:extLst>
              <a:ext uri="{FF2B5EF4-FFF2-40B4-BE49-F238E27FC236}">
                <a16:creationId xmlns:a16="http://schemas.microsoft.com/office/drawing/2014/main" id="{21AA7A74-63A6-0956-0F0A-4D93E25E9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7" name="図 176">
            <a:extLst>
              <a:ext uri="{FF2B5EF4-FFF2-40B4-BE49-F238E27FC236}">
                <a16:creationId xmlns:a16="http://schemas.microsoft.com/office/drawing/2014/main" id="{9A743980-A2F4-22CD-CD58-B13B0DB53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908" y="4358258"/>
            <a:ext cx="96587" cy="269065"/>
          </a:xfrm>
          <a:prstGeom prst="rect">
            <a:avLst/>
          </a:prstGeom>
        </p:spPr>
      </p:pic>
      <p:pic>
        <p:nvPicPr>
          <p:cNvPr id="174" name="図 173">
            <a:extLst>
              <a:ext uri="{FF2B5EF4-FFF2-40B4-BE49-F238E27FC236}">
                <a16:creationId xmlns:a16="http://schemas.microsoft.com/office/drawing/2014/main" id="{D314C449-15E5-3E26-AC1E-284C878A9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5" name="図 174">
            <a:extLst>
              <a:ext uri="{FF2B5EF4-FFF2-40B4-BE49-F238E27FC236}">
                <a16:creationId xmlns:a16="http://schemas.microsoft.com/office/drawing/2014/main" id="{A1634ADC-760A-2469-5BD4-CD9F96784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219" y="4358258"/>
            <a:ext cx="96587" cy="269065"/>
          </a:xfrm>
          <a:prstGeom prst="rect">
            <a:avLst/>
          </a:prstGeom>
        </p:spPr>
      </p:pic>
      <p:pic>
        <p:nvPicPr>
          <p:cNvPr id="172" name="図 171">
            <a:extLst>
              <a:ext uri="{FF2B5EF4-FFF2-40B4-BE49-F238E27FC236}">
                <a16:creationId xmlns:a16="http://schemas.microsoft.com/office/drawing/2014/main" id="{239EE2B0-8173-B794-57CD-BEA4C87C6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3" name="図 172">
            <a:extLst>
              <a:ext uri="{FF2B5EF4-FFF2-40B4-BE49-F238E27FC236}">
                <a16:creationId xmlns:a16="http://schemas.microsoft.com/office/drawing/2014/main" id="{61672AE4-3BEA-960A-6AF8-76A337ECE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530" y="4358258"/>
            <a:ext cx="96587" cy="269065"/>
          </a:xfrm>
          <a:prstGeom prst="rect">
            <a:avLst/>
          </a:prstGeom>
        </p:spPr>
      </p:pic>
      <p:pic>
        <p:nvPicPr>
          <p:cNvPr id="170" name="図 169">
            <a:extLst>
              <a:ext uri="{FF2B5EF4-FFF2-40B4-BE49-F238E27FC236}">
                <a16:creationId xmlns:a16="http://schemas.microsoft.com/office/drawing/2014/main" id="{87618D7D-E69C-289C-0BC2-DF3C7947D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71" name="図 170">
            <a:extLst>
              <a:ext uri="{FF2B5EF4-FFF2-40B4-BE49-F238E27FC236}">
                <a16:creationId xmlns:a16="http://schemas.microsoft.com/office/drawing/2014/main" id="{3A9F3689-A080-8D5C-FA4C-7C0632530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9841" y="4358258"/>
            <a:ext cx="96587" cy="269065"/>
          </a:xfrm>
          <a:prstGeom prst="rect">
            <a:avLst/>
          </a:prstGeom>
        </p:spPr>
      </p:pic>
      <p:pic>
        <p:nvPicPr>
          <p:cNvPr id="168" name="図 167">
            <a:extLst>
              <a:ext uri="{FF2B5EF4-FFF2-40B4-BE49-F238E27FC236}">
                <a16:creationId xmlns:a16="http://schemas.microsoft.com/office/drawing/2014/main" id="{EB18F04E-4021-94DB-C5DD-6C894D7E3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358258"/>
            <a:ext cx="96587" cy="269065"/>
          </a:xfrm>
          <a:prstGeom prst="rect">
            <a:avLst/>
          </a:prstGeom>
        </p:spPr>
      </p:pic>
      <p:pic>
        <p:nvPicPr>
          <p:cNvPr id="207" name="図 206">
            <a:extLst>
              <a:ext uri="{FF2B5EF4-FFF2-40B4-BE49-F238E27FC236}">
                <a16:creationId xmlns:a16="http://schemas.microsoft.com/office/drawing/2014/main" id="{17ADE03D-6A4A-0CE7-6131-599B4755D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75" y="4778280"/>
            <a:ext cx="96587" cy="269065"/>
          </a:xfrm>
          <a:prstGeom prst="rect">
            <a:avLst/>
          </a:prstGeom>
        </p:spPr>
      </p:pic>
      <p:pic>
        <p:nvPicPr>
          <p:cNvPr id="205" name="図 204">
            <a:extLst>
              <a:ext uri="{FF2B5EF4-FFF2-40B4-BE49-F238E27FC236}">
                <a16:creationId xmlns:a16="http://schemas.microsoft.com/office/drawing/2014/main" id="{09F389C8-7610-9868-1CE1-829003A92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6" y="4778280"/>
            <a:ext cx="96587" cy="269065"/>
          </a:xfrm>
          <a:prstGeom prst="rect">
            <a:avLst/>
          </a:prstGeom>
        </p:spPr>
      </p:pic>
      <p:pic>
        <p:nvPicPr>
          <p:cNvPr id="203" name="図 202">
            <a:extLst>
              <a:ext uri="{FF2B5EF4-FFF2-40B4-BE49-F238E27FC236}">
                <a16:creationId xmlns:a16="http://schemas.microsoft.com/office/drawing/2014/main" id="{317FF71A-7014-D3FC-5FBF-B4F8970BF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597" y="4778280"/>
            <a:ext cx="96587" cy="269065"/>
          </a:xfrm>
          <a:prstGeom prst="rect">
            <a:avLst/>
          </a:prstGeom>
        </p:spPr>
      </p:pic>
      <p:pic>
        <p:nvPicPr>
          <p:cNvPr id="201" name="図 200">
            <a:extLst>
              <a:ext uri="{FF2B5EF4-FFF2-40B4-BE49-F238E27FC236}">
                <a16:creationId xmlns:a16="http://schemas.microsoft.com/office/drawing/2014/main" id="{985354CB-EA9A-A445-5328-9D7A3ACD4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08" y="4778280"/>
            <a:ext cx="96587" cy="269065"/>
          </a:xfrm>
          <a:prstGeom prst="rect">
            <a:avLst/>
          </a:prstGeom>
        </p:spPr>
      </p:pic>
      <p:pic>
        <p:nvPicPr>
          <p:cNvPr id="199" name="図 198">
            <a:extLst>
              <a:ext uri="{FF2B5EF4-FFF2-40B4-BE49-F238E27FC236}">
                <a16:creationId xmlns:a16="http://schemas.microsoft.com/office/drawing/2014/main" id="{EC8AB734-2080-230D-E689-E26A07591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19" y="4778280"/>
            <a:ext cx="96587" cy="269065"/>
          </a:xfrm>
          <a:prstGeom prst="rect">
            <a:avLst/>
          </a:prstGeom>
        </p:spPr>
      </p:pic>
      <p:pic>
        <p:nvPicPr>
          <p:cNvPr id="197" name="図 196">
            <a:extLst>
              <a:ext uri="{FF2B5EF4-FFF2-40B4-BE49-F238E27FC236}">
                <a16:creationId xmlns:a16="http://schemas.microsoft.com/office/drawing/2014/main" id="{20516AC7-9B7A-9DF5-8A6C-449E7037F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530" y="4778280"/>
            <a:ext cx="96587" cy="269065"/>
          </a:xfrm>
          <a:prstGeom prst="rect">
            <a:avLst/>
          </a:prstGeom>
        </p:spPr>
      </p:pic>
      <p:pic>
        <p:nvPicPr>
          <p:cNvPr id="195" name="図 194">
            <a:extLst>
              <a:ext uri="{FF2B5EF4-FFF2-40B4-BE49-F238E27FC236}">
                <a16:creationId xmlns:a16="http://schemas.microsoft.com/office/drawing/2014/main" id="{073C7A41-3F58-7848-F59A-05BC230B0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41" y="4778280"/>
            <a:ext cx="96587" cy="269065"/>
          </a:xfrm>
          <a:prstGeom prst="rect">
            <a:avLst/>
          </a:prstGeom>
        </p:spPr>
      </p:pic>
      <p:pic>
        <p:nvPicPr>
          <p:cNvPr id="193" name="図 192">
            <a:extLst>
              <a:ext uri="{FF2B5EF4-FFF2-40B4-BE49-F238E27FC236}">
                <a16:creationId xmlns:a16="http://schemas.microsoft.com/office/drawing/2014/main" id="{CBC4C008-3658-40A7-6820-8E2E0163A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153" y="4778280"/>
            <a:ext cx="96587" cy="269065"/>
          </a:xfrm>
          <a:prstGeom prst="rect">
            <a:avLst/>
          </a:prstGeom>
        </p:spPr>
      </p:pic>
      <p:sp>
        <p:nvSpPr>
          <p:cNvPr id="7" name="フリーフォーム 6">
            <a:extLst>
              <a:ext uri="{FF2B5EF4-FFF2-40B4-BE49-F238E27FC236}">
                <a16:creationId xmlns:a16="http://schemas.microsoft.com/office/drawing/2014/main" id="{DE0475E4-7073-8436-4C5D-6ED2B4AD2B78}"/>
              </a:ext>
            </a:extLst>
          </p:cNvPr>
          <p:cNvSpPr/>
          <p:nvPr/>
        </p:nvSpPr>
        <p:spPr>
          <a:xfrm>
            <a:off x="5370652" y="1676542"/>
            <a:ext cx="3958543" cy="3532066"/>
          </a:xfrm>
          <a:custGeom>
            <a:avLst/>
            <a:gdLst>
              <a:gd name="connsiteX0" fmla="*/ 225482 w 3958543"/>
              <a:gd name="connsiteY0" fmla="*/ 95901 h 3532066"/>
              <a:gd name="connsiteX1" fmla="*/ 150472 w 3958543"/>
              <a:gd name="connsiteY1" fmla="*/ 170911 h 3532066"/>
              <a:gd name="connsiteX2" fmla="*/ 150472 w 3958543"/>
              <a:gd name="connsiteY2" fmla="*/ 3387607 h 3532066"/>
              <a:gd name="connsiteX3" fmla="*/ 225482 w 3958543"/>
              <a:gd name="connsiteY3" fmla="*/ 3462617 h 3532066"/>
              <a:gd name="connsiteX4" fmla="*/ 3767786 w 3958543"/>
              <a:gd name="connsiteY4" fmla="*/ 3462617 h 3532066"/>
              <a:gd name="connsiteX5" fmla="*/ 3842796 w 3958543"/>
              <a:gd name="connsiteY5" fmla="*/ 3387607 h 3532066"/>
              <a:gd name="connsiteX6" fmla="*/ 3842796 w 3958543"/>
              <a:gd name="connsiteY6" fmla="*/ 170911 h 3532066"/>
              <a:gd name="connsiteX7" fmla="*/ 3767786 w 3958543"/>
              <a:gd name="connsiteY7" fmla="*/ 95901 h 3532066"/>
              <a:gd name="connsiteX8" fmla="*/ 0 w 3958543"/>
              <a:gd name="connsiteY8" fmla="*/ 0 h 3532066"/>
              <a:gd name="connsiteX9" fmla="*/ 3958543 w 3958543"/>
              <a:gd name="connsiteY9" fmla="*/ 0 h 3532066"/>
              <a:gd name="connsiteX10" fmla="*/ 3958543 w 3958543"/>
              <a:gd name="connsiteY10" fmla="*/ 3532066 h 3532066"/>
              <a:gd name="connsiteX11" fmla="*/ 0 w 3958543"/>
              <a:gd name="connsiteY11" fmla="*/ 3532066 h 353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58543" h="3532066">
                <a:moveTo>
                  <a:pt x="225482" y="95901"/>
                </a:moveTo>
                <a:cubicBezTo>
                  <a:pt x="184055" y="95901"/>
                  <a:pt x="150472" y="129484"/>
                  <a:pt x="150472" y="170911"/>
                </a:cubicBezTo>
                <a:lnTo>
                  <a:pt x="150472" y="3387607"/>
                </a:lnTo>
                <a:cubicBezTo>
                  <a:pt x="150472" y="3429034"/>
                  <a:pt x="184055" y="3462617"/>
                  <a:pt x="225482" y="3462617"/>
                </a:cubicBezTo>
                <a:lnTo>
                  <a:pt x="3767786" y="3462617"/>
                </a:lnTo>
                <a:cubicBezTo>
                  <a:pt x="3809213" y="3462617"/>
                  <a:pt x="3842796" y="3429034"/>
                  <a:pt x="3842796" y="3387607"/>
                </a:cubicBezTo>
                <a:lnTo>
                  <a:pt x="3842796" y="170911"/>
                </a:lnTo>
                <a:cubicBezTo>
                  <a:pt x="3842796" y="129484"/>
                  <a:pt x="3809213" y="95901"/>
                  <a:pt x="3767786" y="95901"/>
                </a:cubicBezTo>
                <a:close/>
                <a:moveTo>
                  <a:pt x="0" y="0"/>
                </a:moveTo>
                <a:lnTo>
                  <a:pt x="3958543" y="0"/>
                </a:lnTo>
                <a:lnTo>
                  <a:pt x="3958543" y="3532066"/>
                </a:lnTo>
                <a:lnTo>
                  <a:pt x="0" y="3532066"/>
                </a:lnTo>
                <a:close/>
              </a:path>
            </a:pathLst>
          </a:custGeom>
          <a:solidFill>
            <a:schemeClr val="bg1">
              <a:lumMod val="10000"/>
              <a:alpha val="74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8" name="円形吹き出し 7">
            <a:extLst>
              <a:ext uri="{FF2B5EF4-FFF2-40B4-BE49-F238E27FC236}">
                <a16:creationId xmlns:a16="http://schemas.microsoft.com/office/drawing/2014/main" id="{7AFE4457-506C-B904-8994-530006AFAFC8}"/>
              </a:ext>
            </a:extLst>
          </p:cNvPr>
          <p:cNvSpPr/>
          <p:nvPr/>
        </p:nvSpPr>
        <p:spPr>
          <a:xfrm>
            <a:off x="8825583" y="1144494"/>
            <a:ext cx="1007224" cy="612843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ysClr val="windowText" lastClr="000000"/>
                </a:solidFill>
              </a:rPr>
              <a:t>64</a:t>
            </a:r>
            <a:r>
              <a:rPr kumimoji="1" lang="en-US" altLang="ja-JP" dirty="0">
                <a:solidFill>
                  <a:sysClr val="windowText" lastClr="000000"/>
                </a:solidFill>
              </a:rPr>
              <a:t>bit</a:t>
            </a:r>
            <a:endParaRPr kumimoji="1" lang="ja-JP" alt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82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1">
      <a:dk1>
        <a:srgbClr val="3F3F3F"/>
      </a:dk1>
      <a:lt1>
        <a:srgbClr val="F2F2F2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Calibri"/>
        <a:ea typeface="メイリオ"/>
        <a:cs typeface=""/>
      </a:majorFont>
      <a:minorFont>
        <a:latin typeface="Calibri"/>
        <a:ea typeface="UD デジタル 教科書体 NP-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40000"/>
            <a:lumOff val="60000"/>
          </a:schemeClr>
        </a:solidFill>
        <a:ln>
          <a:prstDash val="sysDash"/>
        </a:ln>
      </a:spPr>
      <a:bodyPr rtlCol="0" anchor="ctr"/>
      <a:lstStyle>
        <a:defPPr algn="ctr">
          <a:defRPr kumimoji="1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59266</TotalTime>
  <Words>4111</Words>
  <Application>Microsoft Macintosh PowerPoint</Application>
  <PresentationFormat>ワイド画面</PresentationFormat>
  <Paragraphs>1602</Paragraphs>
  <Slides>216</Slides>
  <Notes>13</Notes>
  <HiddenSlides>13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216</vt:i4>
      </vt:variant>
    </vt:vector>
  </HeadingPairs>
  <TitlesOfParts>
    <vt:vector size="225" baseType="lpstr">
      <vt:lpstr>Hiragino Kaku Gothic ProN</vt:lpstr>
      <vt:lpstr>UD Digi Kyokasho NP-R</vt:lpstr>
      <vt:lpstr>UD Digi Kyokasho NP-R</vt:lpstr>
      <vt:lpstr>メイリオ</vt:lpstr>
      <vt:lpstr>游ゴシック</vt:lpstr>
      <vt:lpstr>Arial</vt:lpstr>
      <vt:lpstr>Calibri</vt:lpstr>
      <vt:lpstr>Courier New</vt:lpstr>
      <vt:lpstr>Office テーマ</vt:lpstr>
      <vt:lpstr>画像・音・動画・文字のデジタル化</vt:lpstr>
      <vt:lpstr>復習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これからやること</vt:lpstr>
      <vt:lpstr>これからやること</vt:lpstr>
      <vt:lpstr>これからやること</vt:lpstr>
      <vt:lpstr>これからやること</vt:lpstr>
      <vt:lpstr>これからやること</vt:lpstr>
      <vt:lpstr>これからやること</vt:lpstr>
      <vt:lpstr>これからやること</vt:lpstr>
      <vt:lpstr>日常の ２つに1つ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データ量</vt:lpstr>
      <vt:lpstr>データ量</vt:lpstr>
      <vt:lpstr>データ量</vt:lpstr>
      <vt:lpstr>データ量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データ量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ポイント</vt:lpstr>
      <vt:lpstr>ポイント</vt:lpstr>
      <vt:lpstr>ポイント</vt:lpstr>
      <vt:lpstr>ポイント</vt:lpstr>
      <vt:lpstr>画像のデジタル化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画像のディジタル表現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画像のディジタル表現</vt:lpstr>
      <vt:lpstr>画像とディジタル表現</vt:lpstr>
      <vt:lpstr>画像とディジタル表現</vt:lpstr>
      <vt:lpstr>光の三原色</vt:lpstr>
      <vt:lpstr>光の三原色</vt:lpstr>
      <vt:lpstr>光の三原色</vt:lpstr>
      <vt:lpstr>ビットマップデータとベクトルデータ</vt:lpstr>
      <vt:lpstr>PowerPoint プレゼンテーション</vt:lpstr>
      <vt:lpstr>文字の表現</vt:lpstr>
      <vt:lpstr>あ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文字のディジタル表現</vt:lpstr>
      <vt:lpstr>文字のディジタル表現</vt:lpstr>
      <vt:lpstr>文字のディジタル表現</vt:lpstr>
      <vt:lpstr>文字のディジタル表現</vt:lpstr>
      <vt:lpstr>JIS8bitコード</vt:lpstr>
      <vt:lpstr>文字のディジタル表現</vt:lpstr>
      <vt:lpstr>さまざまな文字コード</vt:lpstr>
      <vt:lpstr>文字コードの移り変わり</vt:lpstr>
      <vt:lpstr>文字コードの移り変わり</vt:lpstr>
      <vt:lpstr>文字コードの移り変わり</vt:lpstr>
      <vt:lpstr>文字コードの移り変わり</vt:lpstr>
      <vt:lpstr>JIS8bitコード</vt:lpstr>
      <vt:lpstr>音のディジタル化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動画のディジタル化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owner</dc:creator>
  <cp:lastModifiedBy>御家　雄一</cp:lastModifiedBy>
  <cp:revision>449</cp:revision>
  <cp:lastPrinted>2019-10-02T23:34:34Z</cp:lastPrinted>
  <dcterms:created xsi:type="dcterms:W3CDTF">2019-02-19T10:08:37Z</dcterms:created>
  <dcterms:modified xsi:type="dcterms:W3CDTF">2025-08-05T23:42:47Z</dcterms:modified>
</cp:coreProperties>
</file>